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0"/>
  </p:sldMasterIdLst>
  <p:notesMasterIdLst>
    <p:notesMasterId r:id="rId23"/>
  </p:notesMasterIdLst>
  <p:handoutMasterIdLst>
    <p:handoutMasterId r:id="rId24"/>
  </p:handoutMasterIdLst>
  <p:sldIdLst>
    <p:sldId id="2147483251" r:id="rId11"/>
    <p:sldId id="2147483274" r:id="rId12"/>
    <p:sldId id="2147483256" r:id="rId13"/>
    <p:sldId id="2147483266" r:id="rId14"/>
    <p:sldId id="2147483267" r:id="rId15"/>
    <p:sldId id="2147483268" r:id="rId16"/>
    <p:sldId id="2147483269" r:id="rId17"/>
    <p:sldId id="2147483270" r:id="rId18"/>
    <p:sldId id="2147483272" r:id="rId19"/>
    <p:sldId id="2147483271" r:id="rId20"/>
    <p:sldId id="2147483273" r:id="rId21"/>
    <p:sldId id="2147483217" r:id="rId22"/>
  </p:sldIdLst>
  <p:sldSz cx="12195175" cy="6858000"/>
  <p:notesSz cx="6858000" cy="9144000"/>
  <p:embeddedFontLst>
    <p:embeddedFont>
      <p:font typeface="Arial Unicode MS" panose="020B0600070205080204" charset="-128"/>
      <p:regular r:id="rId25"/>
    </p:embeddedFont>
    <p:embeddedFont>
      <p:font typeface="72" panose="020B0503030000000003" pitchFamily="34" charset="0"/>
      <p:regular r:id="rId26"/>
      <p:bold r:id="rId27"/>
      <p:italic r:id="rId28"/>
      <p:boldItalic r:id="rId29"/>
    </p:embeddedFont>
    <p:embeddedFont>
      <p:font typeface="72 Brand" panose="020B0504030603020204" pitchFamily="34" charset="0"/>
      <p:regular r:id="rId30"/>
      <p:bold r:id="rId31"/>
      <p:italic r:id="rId32"/>
      <p:boldItalic r:id="rId33"/>
    </p:embeddedFont>
    <p:embeddedFont>
      <p:font typeface="72 Brand Book" panose="020B0404030603020204" pitchFamily="34" charset="0"/>
      <p:regular r:id="rId34"/>
      <p:italic r:id="rId35"/>
    </p:embeddedFont>
    <p:embeddedFont>
      <p:font typeface="72 Brand Medium" panose="020B060403060302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294" userDrawn="1">
          <p15:clr>
            <a:srgbClr val="A4A3A4"/>
          </p15:clr>
        </p15:guide>
        <p15:guide id="3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DE60F-F061-9186-C55D-060D315FF4C4}" name="Feng, Carol" initials="CF" userId="S::carol.feng01@sap.com::3fc581bf-0d26-4965-807f-00fa63ae760c" providerId="AD"/>
  <p188:author id="{B6EC8343-9CFC-03A5-80FF-91AD473335E8}" name="Hughes, Jamie" initials="JH" userId="S::jamie.hughes@sap.com::36cfe3be-5d77-46c3-bb00-4a5421f3e788" providerId="AD"/>
  <p188:author id="{5770498A-2AA0-5C4E-2767-32307344AD47}" name="Meagher, Jason" initials="MJ" userId="S::jason.meagher@sap.com::8df69b86-b6d1-4eb4-ac27-953ba6154118" providerId="AD"/>
  <p188:author id="{A0D2B7AF-1744-6A17-5999-E465F81803B5}" name="Bitz, Heidi" initials="HB" userId="S::heidi.bitz@sap.com::9967a29f-0951-4f19-aaf9-5b3fc039a285" providerId="AD"/>
  <p188:author id="{63B4E3E9-1F0E-BEB1-68BB-990E46E861E2}" name="Doreen Peters | ahorn. gmbh" initials="DP" userId="S::doreen@ahorngmbh.de::0c6c1e55-9a7d-45af-ad92-0b8be940a904" providerId="AD"/>
  <p188:author id="{36CCD9F5-6E60-7A73-1DCF-5563810D4955}" name="Maguire, Erin Rose (external - Service)" initials="MS" userId="S::erin.maguire@sap.com::31cd2fe5-b7ee-43ed-a3b6-34dde073ece3" providerId="AD"/>
  <p188:author id="{C20625FD-0F39-6CE0-C5B3-6DB553A9E917}" name="Krueger, Imke (external - Service)" initials="IK" userId="S::imke.krueger@sap.com::7a718e30-7757-4c5f-a851-fb217b5d2b3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86"/>
    <a:srgbClr val="0070F2"/>
    <a:srgbClr val="FF8AF0"/>
    <a:srgbClr val="2CE0BF"/>
    <a:srgbClr val="016EFB"/>
    <a:srgbClr val="00278A"/>
    <a:srgbClr val="00144A"/>
    <a:srgbClr val="EBF8FF"/>
    <a:srgbClr val="FFFFFF"/>
    <a:srgbClr val="02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81809-E054-4527-8C55-33D2CAECF1A3}" v="118" dt="2025-11-05T10:00:15.37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795"/>
  </p:normalViewPr>
  <p:slideViewPr>
    <p:cSldViewPr snapToGrid="0">
      <p:cViewPr varScale="1">
        <p:scale>
          <a:sx n="99" d="100"/>
          <a:sy n="99" d="100"/>
        </p:scale>
        <p:origin x="108" y="702"/>
      </p:cViewPr>
      <p:guideLst>
        <p:guide orient="horz" pos="3294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55" d="100"/>
          <a:sy n="155" d="100"/>
        </p:scale>
        <p:origin x="484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1.xml"/><Relationship Id="rId34" Type="http://schemas.openxmlformats.org/officeDocument/2006/relationships/font" Target="fonts/font10.fntdata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font" Target="fonts/font5.fntdata"/><Relationship Id="rId11" Type="http://schemas.openxmlformats.org/officeDocument/2006/relationships/slide" Target="slides/slide1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8/10/relationships/authors" Target="author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cio Huertas, Joaquin" userId="5da904d5-a058-4490-bcd8-6150d88e5116" providerId="ADAL" clId="{87F81809-E054-4527-8C55-33D2CAECF1A3}"/>
    <pc:docChg chg="undo custSel addSld delSld modSld sldOrd">
      <pc:chgData name="Recio Huertas, Joaquin" userId="5da904d5-a058-4490-bcd8-6150d88e5116" providerId="ADAL" clId="{87F81809-E054-4527-8C55-33D2CAECF1A3}" dt="2025-11-05T10:00:56.687" v="1792" actId="1076"/>
      <pc:docMkLst>
        <pc:docMk/>
      </pc:docMkLst>
      <pc:sldChg chg="del">
        <pc:chgData name="Recio Huertas, Joaquin" userId="5da904d5-a058-4490-bcd8-6150d88e5116" providerId="ADAL" clId="{87F81809-E054-4527-8C55-33D2CAECF1A3}" dt="2025-10-14T11:11:57.260" v="1152" actId="47"/>
        <pc:sldMkLst>
          <pc:docMk/>
          <pc:sldMk cId="2189768296" sldId="2059"/>
        </pc:sldMkLst>
      </pc:sldChg>
      <pc:sldChg chg="del">
        <pc:chgData name="Recio Huertas, Joaquin" userId="5da904d5-a058-4490-bcd8-6150d88e5116" providerId="ADAL" clId="{87F81809-E054-4527-8C55-33D2CAECF1A3}" dt="2025-10-14T11:11:56.623" v="1151" actId="47"/>
        <pc:sldMkLst>
          <pc:docMk/>
          <pc:sldMk cId="2931056785" sldId="2060"/>
        </pc:sldMkLst>
      </pc:sldChg>
      <pc:sldChg chg="del">
        <pc:chgData name="Recio Huertas, Joaquin" userId="5da904d5-a058-4490-bcd8-6150d88e5116" providerId="ADAL" clId="{87F81809-E054-4527-8C55-33D2CAECF1A3}" dt="2025-10-14T11:15:37.216" v="1268" actId="47"/>
        <pc:sldMkLst>
          <pc:docMk/>
          <pc:sldMk cId="4162864659" sldId="2061"/>
        </pc:sldMkLst>
      </pc:sldChg>
      <pc:sldChg chg="del">
        <pc:chgData name="Recio Huertas, Joaquin" userId="5da904d5-a058-4490-bcd8-6150d88e5116" providerId="ADAL" clId="{87F81809-E054-4527-8C55-33D2CAECF1A3}" dt="2025-10-14T11:11:57.668" v="1153" actId="47"/>
        <pc:sldMkLst>
          <pc:docMk/>
          <pc:sldMk cId="664617259" sldId="2063"/>
        </pc:sldMkLst>
      </pc:sldChg>
      <pc:sldChg chg="del">
        <pc:chgData name="Recio Huertas, Joaquin" userId="5da904d5-a058-4490-bcd8-6150d88e5116" providerId="ADAL" clId="{87F81809-E054-4527-8C55-33D2CAECF1A3}" dt="2025-10-14T11:11:55.809" v="1150" actId="47"/>
        <pc:sldMkLst>
          <pc:docMk/>
          <pc:sldMk cId="1413190239" sldId="2147483206"/>
        </pc:sldMkLst>
      </pc:sldChg>
      <pc:sldChg chg="del">
        <pc:chgData name="Recio Huertas, Joaquin" userId="5da904d5-a058-4490-bcd8-6150d88e5116" providerId="ADAL" clId="{87F81809-E054-4527-8C55-33D2CAECF1A3}" dt="2025-10-14T11:12:22.053" v="1156" actId="47"/>
        <pc:sldMkLst>
          <pc:docMk/>
          <pc:sldMk cId="3108101709" sldId="2147483208"/>
        </pc:sldMkLst>
      </pc:sldChg>
      <pc:sldChg chg="delSp modSp mod">
        <pc:chgData name="Recio Huertas, Joaquin" userId="5da904d5-a058-4490-bcd8-6150d88e5116" providerId="ADAL" clId="{87F81809-E054-4527-8C55-33D2CAECF1A3}" dt="2025-10-15T10:54:39.839" v="1286" actId="20577"/>
        <pc:sldMkLst>
          <pc:docMk/>
          <pc:sldMk cId="3650463652" sldId="2147483217"/>
        </pc:sldMkLst>
        <pc:spChg chg="mod">
          <ac:chgData name="Recio Huertas, Joaquin" userId="5da904d5-a058-4490-bcd8-6150d88e5116" providerId="ADAL" clId="{87F81809-E054-4527-8C55-33D2CAECF1A3}" dt="2025-10-15T10:54:39.839" v="1286" actId="20577"/>
          <ac:spMkLst>
            <pc:docMk/>
            <pc:sldMk cId="3650463652" sldId="2147483217"/>
            <ac:spMk id="3" creationId="{D1CBD1B6-37E1-C8FC-4EAB-EA32B2A09703}"/>
          </ac:spMkLst>
        </pc:spChg>
      </pc:sldChg>
      <pc:sldChg chg="del">
        <pc:chgData name="Recio Huertas, Joaquin" userId="5da904d5-a058-4490-bcd8-6150d88e5116" providerId="ADAL" clId="{87F81809-E054-4527-8C55-33D2CAECF1A3}" dt="2025-10-14T11:12:32.782" v="1159" actId="47"/>
        <pc:sldMkLst>
          <pc:docMk/>
          <pc:sldMk cId="3559802043" sldId="2147483223"/>
        </pc:sldMkLst>
      </pc:sldChg>
      <pc:sldChg chg="del">
        <pc:chgData name="Recio Huertas, Joaquin" userId="5da904d5-a058-4490-bcd8-6150d88e5116" providerId="ADAL" clId="{87F81809-E054-4527-8C55-33D2CAECF1A3}" dt="2025-10-14T11:12:24.340" v="1157" actId="47"/>
        <pc:sldMkLst>
          <pc:docMk/>
          <pc:sldMk cId="3057650222" sldId="2147483236"/>
        </pc:sldMkLst>
      </pc:sldChg>
      <pc:sldChg chg="del">
        <pc:chgData name="Recio Huertas, Joaquin" userId="5da904d5-a058-4490-bcd8-6150d88e5116" providerId="ADAL" clId="{87F81809-E054-4527-8C55-33D2CAECF1A3}" dt="2025-10-14T11:12:02.925" v="1155" actId="47"/>
        <pc:sldMkLst>
          <pc:docMk/>
          <pc:sldMk cId="2211905233" sldId="2147483242"/>
        </pc:sldMkLst>
      </pc:sldChg>
      <pc:sldChg chg="del">
        <pc:chgData name="Recio Huertas, Joaquin" userId="5da904d5-a058-4490-bcd8-6150d88e5116" providerId="ADAL" clId="{87F81809-E054-4527-8C55-33D2CAECF1A3}" dt="2025-10-14T11:12:26.123" v="1158" actId="47"/>
        <pc:sldMkLst>
          <pc:docMk/>
          <pc:sldMk cId="4020567933" sldId="2147483250"/>
        </pc:sldMkLst>
      </pc:sldChg>
      <pc:sldChg chg="delSp modSp mod">
        <pc:chgData name="Recio Huertas, Joaquin" userId="5da904d5-a058-4490-bcd8-6150d88e5116" providerId="ADAL" clId="{87F81809-E054-4527-8C55-33D2CAECF1A3}" dt="2025-10-14T08:29:19.472" v="1149" actId="478"/>
        <pc:sldMkLst>
          <pc:docMk/>
          <pc:sldMk cId="3078379846" sldId="2147483251"/>
        </pc:sldMkLst>
        <pc:spChg chg="mod">
          <ac:chgData name="Recio Huertas, Joaquin" userId="5da904d5-a058-4490-bcd8-6150d88e5116" providerId="ADAL" clId="{87F81809-E054-4527-8C55-33D2CAECF1A3}" dt="2025-10-14T08:28:57.626" v="1093"/>
          <ac:spMkLst>
            <pc:docMk/>
            <pc:sldMk cId="3078379846" sldId="2147483251"/>
            <ac:spMk id="2" creationId="{53192B08-91CA-0821-B514-46C1067BFF8E}"/>
          </ac:spMkLst>
        </pc:spChg>
        <pc:spChg chg="mod">
          <ac:chgData name="Recio Huertas, Joaquin" userId="5da904d5-a058-4490-bcd8-6150d88e5116" providerId="ADAL" clId="{87F81809-E054-4527-8C55-33D2CAECF1A3}" dt="2025-10-14T08:29:07.003" v="1121" actId="20577"/>
          <ac:spMkLst>
            <pc:docMk/>
            <pc:sldMk cId="3078379846" sldId="2147483251"/>
            <ac:spMk id="3" creationId="{CBF3AC49-F929-5FA6-2C2C-503CB6C2827B}"/>
          </ac:spMkLst>
        </pc:spChg>
        <pc:spChg chg="mod">
          <ac:chgData name="Recio Huertas, Joaquin" userId="5da904d5-a058-4490-bcd8-6150d88e5116" providerId="ADAL" clId="{87F81809-E054-4527-8C55-33D2CAECF1A3}" dt="2025-10-14T08:29:15.451" v="1148" actId="20577"/>
          <ac:spMkLst>
            <pc:docMk/>
            <pc:sldMk cId="3078379846" sldId="2147483251"/>
            <ac:spMk id="4" creationId="{67814C3B-FC4F-4566-44F1-276700799D92}"/>
          </ac:spMkLst>
        </pc:spChg>
      </pc:sldChg>
      <pc:sldChg chg="del">
        <pc:chgData name="Recio Huertas, Joaquin" userId="5da904d5-a058-4490-bcd8-6150d88e5116" providerId="ADAL" clId="{87F81809-E054-4527-8C55-33D2CAECF1A3}" dt="2025-10-14T11:13:24.368" v="1162" actId="47"/>
        <pc:sldMkLst>
          <pc:docMk/>
          <pc:sldMk cId="1677995032" sldId="2147483254"/>
        </pc:sldMkLst>
      </pc:sldChg>
      <pc:sldChg chg="del">
        <pc:chgData name="Recio Huertas, Joaquin" userId="5da904d5-a058-4490-bcd8-6150d88e5116" providerId="ADAL" clId="{87F81809-E054-4527-8C55-33D2CAECF1A3}" dt="2025-10-14T11:12:33.685" v="1160" actId="47"/>
        <pc:sldMkLst>
          <pc:docMk/>
          <pc:sldMk cId="4244264254" sldId="2147483255"/>
        </pc:sldMkLst>
      </pc:sldChg>
      <pc:sldChg chg="addSp delSp modSp mod">
        <pc:chgData name="Recio Huertas, Joaquin" userId="5da904d5-a058-4490-bcd8-6150d88e5116" providerId="ADAL" clId="{87F81809-E054-4527-8C55-33D2CAECF1A3}" dt="2025-10-14T11:16:11.146" v="1281" actId="20577"/>
        <pc:sldMkLst>
          <pc:docMk/>
          <pc:sldMk cId="2530876033" sldId="2147483256"/>
        </pc:sldMkLst>
        <pc:spChg chg="mod">
          <ac:chgData name="Recio Huertas, Joaquin" userId="5da904d5-a058-4490-bcd8-6150d88e5116" providerId="ADAL" clId="{87F81809-E054-4527-8C55-33D2CAECF1A3}" dt="2025-10-14T11:16:11.146" v="1281" actId="20577"/>
          <ac:spMkLst>
            <pc:docMk/>
            <pc:sldMk cId="2530876033" sldId="2147483256"/>
            <ac:spMk id="2" creationId="{CF386C52-8132-59D1-34FF-C7357E953F66}"/>
          </ac:spMkLst>
        </pc:spChg>
        <pc:spChg chg="mod">
          <ac:chgData name="Recio Huertas, Joaquin" userId="5da904d5-a058-4490-bcd8-6150d88e5116" providerId="ADAL" clId="{87F81809-E054-4527-8C55-33D2CAECF1A3}" dt="2025-10-09T15:35:43.923" v="207" actId="20577"/>
          <ac:spMkLst>
            <pc:docMk/>
            <pc:sldMk cId="2530876033" sldId="2147483256"/>
            <ac:spMk id="3" creationId="{FB095633-BF42-95F0-2115-6E1B3119FEF0}"/>
          </ac:spMkLst>
        </pc:spChg>
        <pc:picChg chg="add mod">
          <ac:chgData name="Recio Huertas, Joaquin" userId="5da904d5-a058-4490-bcd8-6150d88e5116" providerId="ADAL" clId="{87F81809-E054-4527-8C55-33D2CAECF1A3}" dt="2025-10-09T15:33:40.143" v="182" actId="1076"/>
          <ac:picMkLst>
            <pc:docMk/>
            <pc:sldMk cId="2530876033" sldId="2147483256"/>
            <ac:picMk id="1026" creationId="{C7246D8A-9103-2056-C876-55EA25264F69}"/>
          </ac:picMkLst>
        </pc:picChg>
      </pc:sldChg>
      <pc:sldChg chg="del">
        <pc:chgData name="Recio Huertas, Joaquin" userId="5da904d5-a058-4490-bcd8-6150d88e5116" providerId="ADAL" clId="{87F81809-E054-4527-8C55-33D2CAECF1A3}" dt="2025-10-14T11:13:23.713" v="1161" actId="47"/>
        <pc:sldMkLst>
          <pc:docMk/>
          <pc:sldMk cId="3489544521" sldId="2147483258"/>
        </pc:sldMkLst>
      </pc:sldChg>
      <pc:sldChg chg="del">
        <pc:chgData name="Recio Huertas, Joaquin" userId="5da904d5-a058-4490-bcd8-6150d88e5116" providerId="ADAL" clId="{87F81809-E054-4527-8C55-33D2CAECF1A3}" dt="2025-10-14T11:12:00.650" v="1154" actId="47"/>
        <pc:sldMkLst>
          <pc:docMk/>
          <pc:sldMk cId="3166748327" sldId="2147483259"/>
        </pc:sldMkLst>
      </pc:sldChg>
      <pc:sldChg chg="del">
        <pc:chgData name="Recio Huertas, Joaquin" userId="5da904d5-a058-4490-bcd8-6150d88e5116" providerId="ADAL" clId="{87F81809-E054-4527-8C55-33D2CAECF1A3}" dt="2025-10-14T11:15:32.893" v="1265" actId="47"/>
        <pc:sldMkLst>
          <pc:docMk/>
          <pc:sldMk cId="927586742" sldId="2147483260"/>
        </pc:sldMkLst>
      </pc:sldChg>
      <pc:sldChg chg="del">
        <pc:chgData name="Recio Huertas, Joaquin" userId="5da904d5-a058-4490-bcd8-6150d88e5116" providerId="ADAL" clId="{87F81809-E054-4527-8C55-33D2CAECF1A3}" dt="2025-10-14T11:15:31.642" v="1264" actId="47"/>
        <pc:sldMkLst>
          <pc:docMk/>
          <pc:sldMk cId="2473250483" sldId="2147483261"/>
        </pc:sldMkLst>
      </pc:sldChg>
      <pc:sldChg chg="del">
        <pc:chgData name="Recio Huertas, Joaquin" userId="5da904d5-a058-4490-bcd8-6150d88e5116" providerId="ADAL" clId="{87F81809-E054-4527-8C55-33D2CAECF1A3}" dt="2025-10-14T11:15:34.472" v="1266" actId="47"/>
        <pc:sldMkLst>
          <pc:docMk/>
          <pc:sldMk cId="510725169" sldId="2147483262"/>
        </pc:sldMkLst>
      </pc:sldChg>
      <pc:sldChg chg="del">
        <pc:chgData name="Recio Huertas, Joaquin" userId="5da904d5-a058-4490-bcd8-6150d88e5116" providerId="ADAL" clId="{87F81809-E054-4527-8C55-33D2CAECF1A3}" dt="2025-10-14T11:15:35.616" v="1267" actId="47"/>
        <pc:sldMkLst>
          <pc:docMk/>
          <pc:sldMk cId="2119004552" sldId="2147483263"/>
        </pc:sldMkLst>
      </pc:sldChg>
      <pc:sldChg chg="del">
        <pc:chgData name="Recio Huertas, Joaquin" userId="5da904d5-a058-4490-bcd8-6150d88e5116" providerId="ADAL" clId="{87F81809-E054-4527-8C55-33D2CAECF1A3}" dt="2025-10-14T11:15:29.351" v="1262" actId="47"/>
        <pc:sldMkLst>
          <pc:docMk/>
          <pc:sldMk cId="2865236726" sldId="2147483264"/>
        </pc:sldMkLst>
      </pc:sldChg>
      <pc:sldChg chg="del">
        <pc:chgData name="Recio Huertas, Joaquin" userId="5da904d5-a058-4490-bcd8-6150d88e5116" providerId="ADAL" clId="{87F81809-E054-4527-8C55-33D2CAECF1A3}" dt="2025-10-14T11:15:30.711" v="1263" actId="47"/>
        <pc:sldMkLst>
          <pc:docMk/>
          <pc:sldMk cId="1281419926" sldId="2147483265"/>
        </pc:sldMkLst>
      </pc:sldChg>
      <pc:sldChg chg="addSp delSp modSp add mod modAnim">
        <pc:chgData name="Recio Huertas, Joaquin" userId="5da904d5-a058-4490-bcd8-6150d88e5116" providerId="ADAL" clId="{87F81809-E054-4527-8C55-33D2CAECF1A3}" dt="2025-10-09T15:47:00.508" v="246" actId="1036"/>
        <pc:sldMkLst>
          <pc:docMk/>
          <pc:sldMk cId="2759193554" sldId="2147483266"/>
        </pc:sldMkLst>
        <pc:spChg chg="mod">
          <ac:chgData name="Recio Huertas, Joaquin" userId="5da904d5-a058-4490-bcd8-6150d88e5116" providerId="ADAL" clId="{87F81809-E054-4527-8C55-33D2CAECF1A3}" dt="2025-10-09T15:35:28.613" v="194" actId="20577"/>
          <ac:spMkLst>
            <pc:docMk/>
            <pc:sldMk cId="2759193554" sldId="2147483266"/>
            <ac:spMk id="3" creationId="{2B26BD51-00C0-3E1D-40E4-9BBF83EEF98B}"/>
          </ac:spMkLst>
        </pc:spChg>
        <pc:picChg chg="add mod">
          <ac:chgData name="Recio Huertas, Joaquin" userId="5da904d5-a058-4490-bcd8-6150d88e5116" providerId="ADAL" clId="{87F81809-E054-4527-8C55-33D2CAECF1A3}" dt="2025-10-09T15:47:00.508" v="246" actId="1036"/>
          <ac:picMkLst>
            <pc:docMk/>
            <pc:sldMk cId="2759193554" sldId="2147483266"/>
            <ac:picMk id="36" creationId="{05B9ADE3-23D9-8367-72AF-0188C7819037}"/>
          </ac:picMkLst>
        </pc:picChg>
      </pc:sldChg>
      <pc:sldChg chg="addSp delSp modSp add mod ord">
        <pc:chgData name="Recio Huertas, Joaquin" userId="5da904d5-a058-4490-bcd8-6150d88e5116" providerId="ADAL" clId="{87F81809-E054-4527-8C55-33D2CAECF1A3}" dt="2025-10-09T15:49:20.322" v="308" actId="1036"/>
        <pc:sldMkLst>
          <pc:docMk/>
          <pc:sldMk cId="1376278676" sldId="2147483267"/>
        </pc:sldMkLst>
        <pc:spChg chg="mod">
          <ac:chgData name="Recio Huertas, Joaquin" userId="5da904d5-a058-4490-bcd8-6150d88e5116" providerId="ADAL" clId="{87F81809-E054-4527-8C55-33D2CAECF1A3}" dt="2025-10-09T15:48:59.691" v="279" actId="20577"/>
          <ac:spMkLst>
            <pc:docMk/>
            <pc:sldMk cId="1376278676" sldId="2147483267"/>
            <ac:spMk id="3" creationId="{6750A81E-E11E-2A18-E4A7-DE2802CB8C89}"/>
          </ac:spMkLst>
        </pc:spChg>
        <pc:picChg chg="add mod">
          <ac:chgData name="Recio Huertas, Joaquin" userId="5da904d5-a058-4490-bcd8-6150d88e5116" providerId="ADAL" clId="{87F81809-E054-4527-8C55-33D2CAECF1A3}" dt="2025-10-09T15:49:20.322" v="308" actId="1036"/>
          <ac:picMkLst>
            <pc:docMk/>
            <pc:sldMk cId="1376278676" sldId="2147483267"/>
            <ac:picMk id="39" creationId="{8AEFE450-C251-A329-DD0B-D8DA81C0EA0C}"/>
          </ac:picMkLst>
        </pc:picChg>
      </pc:sldChg>
      <pc:sldChg chg="addSp delSp modSp add mod ord">
        <pc:chgData name="Recio Huertas, Joaquin" userId="5da904d5-a058-4490-bcd8-6150d88e5116" providerId="ADAL" clId="{87F81809-E054-4527-8C55-33D2CAECF1A3}" dt="2025-10-10T12:48:01.058" v="578" actId="20577"/>
        <pc:sldMkLst>
          <pc:docMk/>
          <pc:sldMk cId="3947975027" sldId="2147483268"/>
        </pc:sldMkLst>
        <pc:spChg chg="mod">
          <ac:chgData name="Recio Huertas, Joaquin" userId="5da904d5-a058-4490-bcd8-6150d88e5116" providerId="ADAL" clId="{87F81809-E054-4527-8C55-33D2CAECF1A3}" dt="2025-10-10T12:32:06.310" v="312"/>
          <ac:spMkLst>
            <pc:docMk/>
            <pc:sldMk cId="3947975027" sldId="2147483268"/>
            <ac:spMk id="3" creationId="{51D7FA78-330B-A364-945E-60911A5601EF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4" creationId="{E8B1CF32-4790-E2C6-CD83-A9AFCE394BDE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5" creationId="{AE8E4708-EE15-C926-1405-03ABCA2FA0A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6" creationId="{700CCA14-6CDE-4E4B-8B3A-D92144B2E15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7" creationId="{5CB3DF18-3A6E-65E1-A9E3-9C187526B24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8" creationId="{4493405B-84E9-ABB2-C274-A6F5C1DF9BDC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4" creationId="{989E0D61-E104-988A-762C-C2CF8C0CCD73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5" creationId="{86A40A44-1218-2B6B-E564-0654649E728A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6" creationId="{8A003EA7-941B-FBF4-F95E-17565A23235F}"/>
          </ac:spMkLst>
        </pc:spChg>
        <pc:spChg chg="mod">
          <ac:chgData name="Recio Huertas, Joaquin" userId="5da904d5-a058-4490-bcd8-6150d88e5116" providerId="ADAL" clId="{87F81809-E054-4527-8C55-33D2CAECF1A3}" dt="2025-10-10T12:48:01.058" v="578" actId="20577"/>
          <ac:spMkLst>
            <pc:docMk/>
            <pc:sldMk cId="3947975027" sldId="2147483268"/>
            <ac:spMk id="18" creationId="{BF9FB2DB-8BD5-F1FE-3BDB-1CD0E19BD44D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19" creationId="{EB53E3F6-21D2-64C3-6336-007570C36D28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0" creationId="{625ADF23-23F9-A96B-DEAA-7F6F7B86D57E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4" creationId="{503A78DF-A5A3-08AD-5807-418D2CC63965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27" creationId="{59CBFA1D-F61C-571A-2894-A5F5453A25E0}"/>
          </ac:spMkLst>
        </pc:spChg>
        <pc:spChg chg="add 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8" creationId="{1A4DAFA9-242C-7864-8A68-52001DB94B19}"/>
          </ac:spMkLst>
        </pc:spChg>
      </pc:sldChg>
      <pc:sldChg chg="addSp delSp modSp add mod ord">
        <pc:chgData name="Recio Huertas, Joaquin" userId="5da904d5-a058-4490-bcd8-6150d88e5116" providerId="ADAL" clId="{87F81809-E054-4527-8C55-33D2CAECF1A3}" dt="2025-11-05T09:55:18.138" v="1698" actId="1076"/>
        <pc:sldMkLst>
          <pc:docMk/>
          <pc:sldMk cId="3472961550" sldId="2147483269"/>
        </pc:sldMkLst>
        <pc:spChg chg="add mod">
          <ac:chgData name="Recio Huertas, Joaquin" userId="5da904d5-a058-4490-bcd8-6150d88e5116" providerId="ADAL" clId="{87F81809-E054-4527-8C55-33D2CAECF1A3}" dt="2025-11-05T09:55:18.138" v="1698" actId="1076"/>
          <ac:spMkLst>
            <pc:docMk/>
            <pc:sldMk cId="3472961550" sldId="2147483269"/>
            <ac:spMk id="2" creationId="{A980DCAF-A356-7A5B-68DF-1374B3DB35BF}"/>
          </ac:spMkLst>
        </pc:spChg>
        <pc:spChg chg="mod">
          <ac:chgData name="Recio Huertas, Joaquin" userId="5da904d5-a058-4490-bcd8-6150d88e5116" providerId="ADAL" clId="{87F81809-E054-4527-8C55-33D2CAECF1A3}" dt="2025-10-10T12:52:43.664" v="627" actId="6549"/>
          <ac:spMkLst>
            <pc:docMk/>
            <pc:sldMk cId="3472961550" sldId="2147483269"/>
            <ac:spMk id="3" creationId="{6A29835F-8805-257D-3FAF-60FAA48A29FD}"/>
          </ac:spMkLst>
        </pc:spChg>
        <pc:spChg chg="add mod ord">
          <ac:chgData name="Recio Huertas, Joaquin" userId="5da904d5-a058-4490-bcd8-6150d88e5116" providerId="ADAL" clId="{87F81809-E054-4527-8C55-33D2CAECF1A3}" dt="2025-10-10T12:53:46.467" v="630" actId="6549"/>
          <ac:spMkLst>
            <pc:docMk/>
            <pc:sldMk cId="3472961550" sldId="2147483269"/>
            <ac:spMk id="5" creationId="{C9ECAEE4-76EE-2550-5A52-DAD66138EA63}"/>
          </ac:spMkLst>
        </pc:spChg>
      </pc:sldChg>
      <pc:sldChg chg="addSp delSp modSp add mod">
        <pc:chgData name="Recio Huertas, Joaquin" userId="5da904d5-a058-4490-bcd8-6150d88e5116" providerId="ADAL" clId="{87F81809-E054-4527-8C55-33D2CAECF1A3}" dt="2025-10-10T13:03:58.097" v="661" actId="12"/>
        <pc:sldMkLst>
          <pc:docMk/>
          <pc:sldMk cId="73334262" sldId="2147483270"/>
        </pc:sldMkLst>
        <pc:spChg chg="mod">
          <ac:chgData name="Recio Huertas, Joaquin" userId="5da904d5-a058-4490-bcd8-6150d88e5116" providerId="ADAL" clId="{87F81809-E054-4527-8C55-33D2CAECF1A3}" dt="2025-10-10T12:56:25.878" v="651" actId="20577"/>
          <ac:spMkLst>
            <pc:docMk/>
            <pc:sldMk cId="73334262" sldId="2147483270"/>
            <ac:spMk id="3" creationId="{D264E12E-59E0-1D48-18F8-482A5919BB86}"/>
          </ac:spMkLst>
        </pc:spChg>
        <pc:spChg chg="add mod">
          <ac:chgData name="Recio Huertas, Joaquin" userId="5da904d5-a058-4490-bcd8-6150d88e5116" providerId="ADAL" clId="{87F81809-E054-4527-8C55-33D2CAECF1A3}" dt="2025-10-10T13:02:19.509" v="658" actId="108"/>
          <ac:spMkLst>
            <pc:docMk/>
            <pc:sldMk cId="73334262" sldId="2147483270"/>
            <ac:spMk id="4" creationId="{D0AA0AED-D4C4-674D-4DE5-65C1483002D3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5" creationId="{94062C96-CF02-5F32-8296-25FEB29ECECA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6" creationId="{9AE55627-0C07-C515-A751-5DB374DB1206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7" creationId="{CC03DF34-FA19-4D5F-00C8-F9C48325737D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8" creationId="{728A8F08-7A34-437F-601A-B0A6165D232C}"/>
          </ac:spMkLst>
        </pc:spChg>
        <pc:spChg chg="add mod">
          <ac:chgData name="Recio Huertas, Joaquin" userId="5da904d5-a058-4490-bcd8-6150d88e5116" providerId="ADAL" clId="{87F81809-E054-4527-8C55-33D2CAECF1A3}" dt="2025-10-10T13:02:31.106" v="659" actId="108"/>
          <ac:spMkLst>
            <pc:docMk/>
            <pc:sldMk cId="73334262" sldId="2147483270"/>
            <ac:spMk id="19" creationId="{78842C13-8DC3-D836-E90D-58A7EF86F81E}"/>
          </ac:spMkLst>
        </pc:spChg>
        <pc:spChg chg="add mod">
          <ac:chgData name="Recio Huertas, Joaquin" userId="5da904d5-a058-4490-bcd8-6150d88e5116" providerId="ADAL" clId="{87F81809-E054-4527-8C55-33D2CAECF1A3}" dt="2025-10-10T12:59:25.100" v="655" actId="108"/>
          <ac:spMkLst>
            <pc:docMk/>
            <pc:sldMk cId="73334262" sldId="2147483270"/>
            <ac:spMk id="20" creationId="{DB39D67E-BB6E-C47E-EB88-10F477FEB5D4}"/>
          </ac:spMkLst>
        </pc:spChg>
        <pc:spChg chg="add mod">
          <ac:chgData name="Recio Huertas, Joaquin" userId="5da904d5-a058-4490-bcd8-6150d88e5116" providerId="ADAL" clId="{87F81809-E054-4527-8C55-33D2CAECF1A3}" dt="2025-10-10T13:03:58.097" v="661" actId="12"/>
          <ac:spMkLst>
            <pc:docMk/>
            <pc:sldMk cId="73334262" sldId="2147483270"/>
            <ac:spMk id="21" creationId="{26BEF842-6382-7C55-86B9-4955EC276309}"/>
          </ac:spMkLst>
        </pc:spChg>
      </pc:sldChg>
      <pc:sldChg chg="addSp delSp modSp add mod">
        <pc:chgData name="Recio Huertas, Joaquin" userId="5da904d5-a058-4490-bcd8-6150d88e5116" providerId="ADAL" clId="{87F81809-E054-4527-8C55-33D2CAECF1A3}" dt="2025-11-05T10:00:56.687" v="1792" actId="1076"/>
        <pc:sldMkLst>
          <pc:docMk/>
          <pc:sldMk cId="3160507147" sldId="2147483271"/>
        </pc:sldMkLst>
        <pc:spChg chg="add mod">
          <ac:chgData name="Recio Huertas, Joaquin" userId="5da904d5-a058-4490-bcd8-6150d88e5116" providerId="ADAL" clId="{87F81809-E054-4527-8C55-33D2CAECF1A3}" dt="2025-11-05T09:48:25.170" v="1512" actId="14100"/>
          <ac:spMkLst>
            <pc:docMk/>
            <pc:sldMk cId="3160507147" sldId="2147483271"/>
            <ac:spMk id="2" creationId="{B04B203C-6506-235A-36AA-4043C57F115B}"/>
          </ac:spMkLst>
        </pc:spChg>
        <pc:spChg chg="mod">
          <ac:chgData name="Recio Huertas, Joaquin" userId="5da904d5-a058-4490-bcd8-6150d88e5116" providerId="ADAL" clId="{87F81809-E054-4527-8C55-33D2CAECF1A3}" dt="2025-10-14T08:00:16.121" v="1090" actId="20577"/>
          <ac:spMkLst>
            <pc:docMk/>
            <pc:sldMk cId="3160507147" sldId="2147483271"/>
            <ac:spMk id="3" creationId="{F193E813-106C-3F14-DD15-53016479AB6D}"/>
          </ac:spMkLst>
        </pc:spChg>
        <pc:spChg chg="add mod">
          <ac:chgData name="Recio Huertas, Joaquin" userId="5da904d5-a058-4490-bcd8-6150d88e5116" providerId="ADAL" clId="{87F81809-E054-4527-8C55-33D2CAECF1A3}" dt="2025-11-05T09:49:27.683" v="1518" actId="6549"/>
          <ac:spMkLst>
            <pc:docMk/>
            <pc:sldMk cId="3160507147" sldId="2147483271"/>
            <ac:spMk id="6" creationId="{B1A71B2B-8243-787D-DA15-973EB7399F3F}"/>
          </ac:spMkLst>
        </pc:spChg>
        <pc:spChg chg="add mod">
          <ac:chgData name="Recio Huertas, Joaquin" userId="5da904d5-a058-4490-bcd8-6150d88e5116" providerId="ADAL" clId="{87F81809-E054-4527-8C55-33D2CAECF1A3}" dt="2025-11-05T10:00:56.687" v="1792" actId="1076"/>
          <ac:spMkLst>
            <pc:docMk/>
            <pc:sldMk cId="3160507147" sldId="2147483271"/>
            <ac:spMk id="7" creationId="{44105159-4DD2-EC29-704A-87A2147B3D53}"/>
          </ac:spMkLst>
        </pc:spChg>
        <pc:spChg chg="add mod">
          <ac:chgData name="Recio Huertas, Joaquin" userId="5da904d5-a058-4490-bcd8-6150d88e5116" providerId="ADAL" clId="{87F81809-E054-4527-8C55-33D2CAECF1A3}" dt="2025-11-05T09:49:10.194" v="1515" actId="1076"/>
          <ac:spMkLst>
            <pc:docMk/>
            <pc:sldMk cId="3160507147" sldId="2147483271"/>
            <ac:spMk id="10" creationId="{0FC054D6-5D24-774E-CAE8-F3F01C296574}"/>
          </ac:spMkLst>
        </pc:spChg>
        <pc:spChg chg="add del mod">
          <ac:chgData name="Recio Huertas, Joaquin" userId="5da904d5-a058-4490-bcd8-6150d88e5116" providerId="ADAL" clId="{87F81809-E054-4527-8C55-33D2CAECF1A3}" dt="2025-11-05T10:00:41.940" v="1770" actId="478"/>
          <ac:spMkLst>
            <pc:docMk/>
            <pc:sldMk cId="3160507147" sldId="2147483271"/>
            <ac:spMk id="11" creationId="{40337810-3E6B-8F39-DB27-CB9FC07AFBAE}"/>
          </ac:spMkLst>
        </pc:spChg>
        <pc:picChg chg="add mod">
          <ac:chgData name="Recio Huertas, Joaquin" userId="5da904d5-a058-4490-bcd8-6150d88e5116" providerId="ADAL" clId="{87F81809-E054-4527-8C55-33D2CAECF1A3}" dt="2025-11-05T09:49:10.194" v="1515" actId="1076"/>
          <ac:picMkLst>
            <pc:docMk/>
            <pc:sldMk cId="3160507147" sldId="2147483271"/>
            <ac:picMk id="4" creationId="{753CFAF4-DEB0-1EBE-71DF-64FF922E13C3}"/>
          </ac:picMkLst>
        </pc:picChg>
        <pc:picChg chg="add mod">
          <ac:chgData name="Recio Huertas, Joaquin" userId="5da904d5-a058-4490-bcd8-6150d88e5116" providerId="ADAL" clId="{87F81809-E054-4527-8C55-33D2CAECF1A3}" dt="2025-11-05T09:49:10.194" v="1515" actId="1076"/>
          <ac:picMkLst>
            <pc:docMk/>
            <pc:sldMk cId="3160507147" sldId="2147483271"/>
            <ac:picMk id="8" creationId="{1E1800AF-B591-7D57-A091-A31A49ABFA25}"/>
          </ac:picMkLst>
        </pc:picChg>
        <pc:picChg chg="add del mod">
          <ac:chgData name="Recio Huertas, Joaquin" userId="5da904d5-a058-4490-bcd8-6150d88e5116" providerId="ADAL" clId="{87F81809-E054-4527-8C55-33D2CAECF1A3}" dt="2025-11-05T09:49:24.910" v="1516" actId="478"/>
          <ac:picMkLst>
            <pc:docMk/>
            <pc:sldMk cId="3160507147" sldId="2147483271"/>
            <ac:picMk id="1026" creationId="{221C1EC3-568C-B3D8-E07F-087CA9122143}"/>
          </ac:picMkLst>
        </pc:picChg>
        <pc:cxnChg chg="add mod">
          <ac:chgData name="Recio Huertas, Joaquin" userId="5da904d5-a058-4490-bcd8-6150d88e5116" providerId="ADAL" clId="{87F81809-E054-4527-8C55-33D2CAECF1A3}" dt="2025-11-05T09:49:10.194" v="1515" actId="1076"/>
          <ac:cxnSpMkLst>
            <pc:docMk/>
            <pc:sldMk cId="3160507147" sldId="2147483271"/>
            <ac:cxnSpMk id="5" creationId="{DD7C0506-9894-C1B7-442D-0E70EE96CAB8}"/>
          </ac:cxnSpMkLst>
        </pc:cxnChg>
        <pc:cxnChg chg="add mod">
          <ac:chgData name="Recio Huertas, Joaquin" userId="5da904d5-a058-4490-bcd8-6150d88e5116" providerId="ADAL" clId="{87F81809-E054-4527-8C55-33D2CAECF1A3}" dt="2025-11-05T09:49:10.194" v="1515" actId="1076"/>
          <ac:cxnSpMkLst>
            <pc:docMk/>
            <pc:sldMk cId="3160507147" sldId="2147483271"/>
            <ac:cxnSpMk id="9" creationId="{5041F548-C3A1-BB31-3276-84CB8A7C0049}"/>
          </ac:cxnSpMkLst>
        </pc:cxnChg>
      </pc:sldChg>
      <pc:sldChg chg="addSp delSp modSp add mod">
        <pc:chgData name="Recio Huertas, Joaquin" userId="5da904d5-a058-4490-bcd8-6150d88e5116" providerId="ADAL" clId="{87F81809-E054-4527-8C55-33D2CAECF1A3}" dt="2025-11-05T09:46:23.249" v="1509" actId="1076"/>
        <pc:sldMkLst>
          <pc:docMk/>
          <pc:sldMk cId="2088821637" sldId="2147483272"/>
        </pc:sldMkLst>
        <pc:spChg chg="mod">
          <ac:chgData name="Recio Huertas, Joaquin" userId="5da904d5-a058-4490-bcd8-6150d88e5116" providerId="ADAL" clId="{87F81809-E054-4527-8C55-33D2CAECF1A3}" dt="2025-10-15T10:59:19.971" v="1287" actId="790"/>
          <ac:spMkLst>
            <pc:docMk/>
            <pc:sldMk cId="2088821637" sldId="2147483272"/>
            <ac:spMk id="3" creationId="{4A9DA536-27CA-0DC2-FB37-54CC5B5F823F}"/>
          </ac:spMkLst>
        </pc:spChg>
        <pc:spChg chg="mod ord">
          <ac:chgData name="Recio Huertas, Joaquin" userId="5da904d5-a058-4490-bcd8-6150d88e5116" providerId="ADAL" clId="{87F81809-E054-4527-8C55-33D2CAECF1A3}" dt="2025-11-05T09:45:49.685" v="1496" actId="14100"/>
          <ac:spMkLst>
            <pc:docMk/>
            <pc:sldMk cId="2088821637" sldId="2147483272"/>
            <ac:spMk id="4" creationId="{83455D59-CFB6-DCAA-937A-7A019E13BD72}"/>
          </ac:spMkLst>
        </pc:spChg>
        <pc:picChg chg="add del">
          <ac:chgData name="Recio Huertas, Joaquin" userId="5da904d5-a058-4490-bcd8-6150d88e5116" providerId="ADAL" clId="{87F81809-E054-4527-8C55-33D2CAECF1A3}" dt="2025-11-05T09:44:08.501" v="1470" actId="22"/>
          <ac:picMkLst>
            <pc:docMk/>
            <pc:sldMk cId="2088821637" sldId="2147483272"/>
            <ac:picMk id="5" creationId="{7BCF148E-FA21-8A81-8D80-F9E28F37558C}"/>
          </ac:picMkLst>
        </pc:picChg>
        <pc:picChg chg="add mod ord">
          <ac:chgData name="Recio Huertas, Joaquin" userId="5da904d5-a058-4490-bcd8-6150d88e5116" providerId="ADAL" clId="{87F81809-E054-4527-8C55-33D2CAECF1A3}" dt="2025-11-05T09:46:23.249" v="1509" actId="1076"/>
          <ac:picMkLst>
            <pc:docMk/>
            <pc:sldMk cId="2088821637" sldId="2147483272"/>
            <ac:picMk id="7" creationId="{97B6A1D9-55C7-9AB8-B7CE-B1DE2FA2DA4B}"/>
          </ac:picMkLst>
        </pc:picChg>
      </pc:sldChg>
      <pc:sldChg chg="addSp modSp add mod">
        <pc:chgData name="Recio Huertas, Joaquin" userId="5da904d5-a058-4490-bcd8-6150d88e5116" providerId="ADAL" clId="{87F81809-E054-4527-8C55-33D2CAECF1A3}" dt="2025-11-05T09:59:33.478" v="1720" actId="404"/>
        <pc:sldMkLst>
          <pc:docMk/>
          <pc:sldMk cId="417351056" sldId="2147483273"/>
        </pc:sldMkLst>
        <pc:spChg chg="add mod">
          <ac:chgData name="Recio Huertas, Joaquin" userId="5da904d5-a058-4490-bcd8-6150d88e5116" providerId="ADAL" clId="{87F81809-E054-4527-8C55-33D2CAECF1A3}" dt="2025-11-05T09:59:33.478" v="1720" actId="404"/>
          <ac:spMkLst>
            <pc:docMk/>
            <pc:sldMk cId="417351056" sldId="2147483273"/>
            <ac:spMk id="3" creationId="{8265431F-8171-2C52-D7C5-DA65F073C366}"/>
          </ac:spMkLst>
        </pc:spChg>
      </pc:sldChg>
      <pc:sldChg chg="addSp delSp modSp new mod ord">
        <pc:chgData name="Recio Huertas, Joaquin" userId="5da904d5-a058-4490-bcd8-6150d88e5116" providerId="ADAL" clId="{87F81809-E054-4527-8C55-33D2CAECF1A3}" dt="2025-11-03T08:58:39.937" v="1447" actId="1076"/>
        <pc:sldMkLst>
          <pc:docMk/>
          <pc:sldMk cId="1228893625" sldId="2147483274"/>
        </pc:sldMkLst>
        <pc:spChg chg="mod">
          <ac:chgData name="Recio Huertas, Joaquin" userId="5da904d5-a058-4490-bcd8-6150d88e5116" providerId="ADAL" clId="{87F81809-E054-4527-8C55-33D2CAECF1A3}" dt="2025-11-03T08:48:52.907" v="1386" actId="20577"/>
          <ac:spMkLst>
            <pc:docMk/>
            <pc:sldMk cId="1228893625" sldId="2147483274"/>
            <ac:spMk id="3" creationId="{1C20A43C-E3C4-4FEC-F456-B06754DBCCA7}"/>
          </ac:spMkLst>
        </pc:spChg>
        <pc:picChg chg="add mod">
          <ac:chgData name="Recio Huertas, Joaquin" userId="5da904d5-a058-4490-bcd8-6150d88e5116" providerId="ADAL" clId="{87F81809-E054-4527-8C55-33D2CAECF1A3}" dt="2025-11-03T08:58:27.307" v="1445" actId="1076"/>
          <ac:picMkLst>
            <pc:docMk/>
            <pc:sldMk cId="1228893625" sldId="2147483274"/>
            <ac:picMk id="5" creationId="{54B82EAD-F6F2-4220-79F4-8EA1E2C95BBA}"/>
          </ac:picMkLst>
        </pc:picChg>
        <pc:picChg chg="add mod">
          <ac:chgData name="Recio Huertas, Joaquin" userId="5da904d5-a058-4490-bcd8-6150d88e5116" providerId="ADAL" clId="{87F81809-E054-4527-8C55-33D2CAECF1A3}" dt="2025-11-03T08:58:35.243" v="1446" actId="1076"/>
          <ac:picMkLst>
            <pc:docMk/>
            <pc:sldMk cId="1228893625" sldId="2147483274"/>
            <ac:picMk id="7" creationId="{70050D1D-81EB-4D0A-1EB3-66FE9C54055C}"/>
          </ac:picMkLst>
        </pc:picChg>
        <pc:picChg chg="add mod">
          <ac:chgData name="Recio Huertas, Joaquin" userId="5da904d5-a058-4490-bcd8-6150d88e5116" providerId="ADAL" clId="{87F81809-E054-4527-8C55-33D2CAECF1A3}" dt="2025-11-03T08:58:39.937" v="1447" actId="1076"/>
          <ac:picMkLst>
            <pc:docMk/>
            <pc:sldMk cId="1228893625" sldId="2147483274"/>
            <ac:picMk id="9" creationId="{60856994-190C-9D9E-0618-DA36A5E57D79}"/>
          </ac:picMkLst>
        </pc:picChg>
        <pc:picChg chg="add mod">
          <ac:chgData name="Recio Huertas, Joaquin" userId="5da904d5-a058-4490-bcd8-6150d88e5116" providerId="ADAL" clId="{87F81809-E054-4527-8C55-33D2CAECF1A3}" dt="2025-11-03T08:55:32.291" v="1441" actId="1076"/>
          <ac:picMkLst>
            <pc:docMk/>
            <pc:sldMk cId="1228893625" sldId="2147483274"/>
            <ac:picMk id="13" creationId="{304EEA93-3769-68AB-50A5-C145E007E5C8}"/>
          </ac:picMkLst>
        </pc:picChg>
      </pc:sldChg>
      <pc:sldMasterChg chg="delSldLayout">
        <pc:chgData name="Recio Huertas, Joaquin" userId="5da904d5-a058-4490-bcd8-6150d88e5116" providerId="ADAL" clId="{87F81809-E054-4527-8C55-33D2CAECF1A3}" dt="2025-10-14T11:11:55.809" v="1150" actId="47"/>
        <pc:sldMasterMkLst>
          <pc:docMk/>
          <pc:sldMasterMk cId="3408294523" sldId="2147483733"/>
        </pc:sldMasterMkLst>
        <pc:sldLayoutChg chg="del">
          <pc:chgData name="Recio Huertas, Joaquin" userId="5da904d5-a058-4490-bcd8-6150d88e5116" providerId="ADAL" clId="{87F81809-E054-4527-8C55-33D2CAECF1A3}" dt="2025-10-14T11:11:55.809" v="1150" actId="47"/>
          <pc:sldLayoutMkLst>
            <pc:docMk/>
            <pc:sldMasterMk cId="3408294523" sldId="2147483733"/>
            <pc:sldLayoutMk cId="1560507171" sldId="21474838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lvl="0"/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DA354FE0-E933-A50A-AB72-1D22C950D7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" name="Grafik 4" descr="Ein Bild, das Screenshot, Grafiken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90EAC435-859A-AD05-9820-711E4C83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142" y="2106743"/>
            <a:ext cx="10172890" cy="24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304D449C-317C-5DAF-ABE2-582082021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6379" y="1324349"/>
            <a:ext cx="9162415" cy="36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4" orient="horz" pos="1132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5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92D6A363-6BEF-2C40-6B0A-34B319255EDB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BA2DCB41-EB4A-3009-CBEE-99B35A1645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6C149C7D-EDEA-E2CF-76ED-75CC189BF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chemeClr val="bg1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chemeClr val="bg1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chemeClr val="bg1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B01F4787-EAB6-6758-FC14-3B358D0B4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2E7F0D-A8CC-D351-94E0-B93E3F3DEA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8797235-2602-508E-6B35-20DED916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660" y="5990000"/>
            <a:ext cx="3506400" cy="360000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13CDB3F7-00C7-0239-F25F-0E99260F48B2}"/>
              </a:ext>
            </a:extLst>
          </p:cNvPr>
          <p:cNvPicPr/>
          <p:nvPr userDrawn="1"/>
        </p:nvPicPr>
        <p:blipFill>
          <a:blip r:embed="rId4"/>
          <a:srcRect/>
          <a:stretch/>
        </p:blipFill>
        <p:spPr>
          <a:xfrm>
            <a:off x="498478" y="270676"/>
            <a:ext cx="1516531" cy="214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86EEA-468A-E8C1-9988-BEAB929C1879}"/>
              </a:ext>
            </a:extLst>
          </p:cNvPr>
          <p:cNvSpPr txBox="1"/>
          <p:nvPr userDrawn="1"/>
        </p:nvSpPr>
        <p:spPr>
          <a:xfrm>
            <a:off x="5335150" y="3311951"/>
            <a:ext cx="31859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 dirty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23061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rgbClr val="00144A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rgbClr val="00144A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rgbClr val="00144A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2FCA68-7DA8-8A95-904C-BC4FE6585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640DA-8699-0ACF-0E7E-02C3C53F5C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rgbClr val="002A8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25E92-A092-A296-1447-24BF65F53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59" y="5990000"/>
            <a:ext cx="3506403" cy="360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ED80F4D0-39E0-3001-D857-22E184EE843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498475" y="270676"/>
            <a:ext cx="1516538" cy="214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9B42-EDE1-7CEF-B9DE-167E9A24E95C}"/>
              </a:ext>
            </a:extLst>
          </p:cNvPr>
          <p:cNvSpPr txBox="1"/>
          <p:nvPr userDrawn="1"/>
        </p:nvSpPr>
        <p:spPr>
          <a:xfrm>
            <a:off x="5335150" y="3311951"/>
            <a:ext cx="31859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>
                <a:solidFill>
                  <a:srgbClr val="00144A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Thank you!</a:t>
            </a:r>
          </a:p>
        </p:txBody>
      </p:sp>
      <p:pic>
        <p:nvPicPr>
          <p:cNvPr id="4" name="Grafik 3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4FB77C3D-C803-A0A6-A0C2-0A302AF0A3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79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lvl="0"/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1" name="Grafik 10" descr="Ein Bild, das Kleidung, Menschliches Gesicht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CDF68E14-0038-7C57-0570-81320A0E7D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45353" y="956737"/>
            <a:ext cx="7374114" cy="49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E06F435B-B4F2-3C3B-FF01-F2FED0B04E5B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4" name="Grafik 13" descr="Ein Bild, das Menschliches Gesicht, Kleidung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BC94FE32-1FCE-ADF8-9FCE-0CEF75FF7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8213" y="1155471"/>
            <a:ext cx="6876985" cy="46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0"/>
            <a:ext cx="5211000" cy="409019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621268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11" name="Picture Placeholder 1/3 right">
            <a:extLst>
              <a:ext uri="{FF2B5EF4-FFF2-40B4-BE49-F238E27FC236}">
                <a16:creationId xmlns:a16="http://schemas.microsoft.com/office/drawing/2014/main" id="{DBDDA8C9-7B43-6F20-0BFB-64A2FA0DFD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7364186" y="0"/>
            <a:ext cx="4830989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text">
            <a:extLst>
              <a:ext uri="{FF2B5EF4-FFF2-40B4-BE49-F238E27FC236}">
                <a16:creationId xmlns:a16="http://schemas.microsoft.com/office/drawing/2014/main" id="{A412289E-F61C-C4C6-EF03-71EF2CFBC0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pic>
        <p:nvPicPr>
          <p:cNvPr id="3" name="Grafik 2" descr="Ein Bild, das Screenshot, Grafiken, Farbigkeit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74DEEBDB-220B-FC33-E9F5-E0355E26E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9852" y="2202578"/>
            <a:ext cx="5388254" cy="2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>
            <a:extLst>
              <a:ext uri="{FF2B5EF4-FFF2-40B4-BE49-F238E27FC236}">
                <a16:creationId xmlns:a16="http://schemas.microsoft.com/office/drawing/2014/main" id="{B8E19BB8-A9B6-70B1-A41B-ECC3C44A45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pic>
        <p:nvPicPr>
          <p:cNvPr id="3" name="Grafik 2" descr="Ein Bild, das Grafiken, Screenshot, Grafikdesign, Farbigkeit enthält.&#10;&#10;KI-generierte Inhalte können fehlerhaft sein.">
            <a:extLst>
              <a:ext uri="{FF2B5EF4-FFF2-40B4-BE49-F238E27FC236}">
                <a16:creationId xmlns:a16="http://schemas.microsoft.com/office/drawing/2014/main" id="{0F1D9163-0B5C-5000-AD1B-420F58612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0152" y="1564395"/>
            <a:ext cx="4307142" cy="34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72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Quote placeholder">
            <a:extLst>
              <a:ext uri="{FF2B5EF4-FFF2-40B4-BE49-F238E27FC236}">
                <a16:creationId xmlns:a16="http://schemas.microsoft.com/office/drawing/2014/main" id="{69016EE0-15AC-8AC3-D463-DC5DC6105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F5A9396-A07D-6E06-45A1-4C3DA3FAF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6665" r="-30972"/>
          <a:stretch>
            <a:fillRect/>
          </a:stretch>
        </p:blipFill>
        <p:spPr>
          <a:xfrm>
            <a:off x="0" y="-685863"/>
            <a:ext cx="4670474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>
            <a:extLst>
              <a:ext uri="{FF2B5EF4-FFF2-40B4-BE49-F238E27FC236}">
                <a16:creationId xmlns:a16="http://schemas.microsoft.com/office/drawing/2014/main" id="{2F562D68-12E0-FC6D-5FA2-8F0F5950F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rgbClr val="00144A"/>
                </a:solidFill>
              </a:defRPr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  <p:pic>
        <p:nvPicPr>
          <p:cNvPr id="23" name="Grafik 22" descr="Ein Bild, das Screenshot, Farbigkei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3F193346-BE53-D607-580F-690C2CC99A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0232"/>
          <a:stretch>
            <a:fillRect/>
          </a:stretch>
        </p:blipFill>
        <p:spPr>
          <a:xfrm>
            <a:off x="0" y="-685863"/>
            <a:ext cx="3016719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2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7.xml"/><Relationship Id="rId63" Type="http://schemas.openxmlformats.org/officeDocument/2006/relationships/tags" Target="../tags/tag38.xml"/><Relationship Id="rId84" Type="http://schemas.openxmlformats.org/officeDocument/2006/relationships/tags" Target="../tags/tag59.xml"/><Relationship Id="rId138" Type="http://schemas.openxmlformats.org/officeDocument/2006/relationships/tags" Target="../tags/tag113.xml"/><Relationship Id="rId107" Type="http://schemas.openxmlformats.org/officeDocument/2006/relationships/tags" Target="../tags/tag82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7.xml"/><Relationship Id="rId53" Type="http://schemas.openxmlformats.org/officeDocument/2006/relationships/tags" Target="../tags/tag28.xml"/><Relationship Id="rId74" Type="http://schemas.openxmlformats.org/officeDocument/2006/relationships/tags" Target="../tags/tag49.xml"/><Relationship Id="rId128" Type="http://schemas.openxmlformats.org/officeDocument/2006/relationships/tags" Target="../tags/tag103.xml"/><Relationship Id="rId149" Type="http://schemas.openxmlformats.org/officeDocument/2006/relationships/tags" Target="../tags/tag124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70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43" Type="http://schemas.openxmlformats.org/officeDocument/2006/relationships/tags" Target="../tags/tag18.xml"/><Relationship Id="rId48" Type="http://schemas.openxmlformats.org/officeDocument/2006/relationships/tags" Target="../tags/tag23.xml"/><Relationship Id="rId64" Type="http://schemas.openxmlformats.org/officeDocument/2006/relationships/tags" Target="../tags/tag39.xml"/><Relationship Id="rId69" Type="http://schemas.openxmlformats.org/officeDocument/2006/relationships/tags" Target="../tags/tag44.xml"/><Relationship Id="rId113" Type="http://schemas.openxmlformats.org/officeDocument/2006/relationships/tags" Target="../tags/tag88.xml"/><Relationship Id="rId118" Type="http://schemas.openxmlformats.org/officeDocument/2006/relationships/tags" Target="../tags/tag93.xml"/><Relationship Id="rId134" Type="http://schemas.openxmlformats.org/officeDocument/2006/relationships/tags" Target="../tags/tag109.xml"/><Relationship Id="rId139" Type="http://schemas.openxmlformats.org/officeDocument/2006/relationships/tags" Target="../tags/tag114.xml"/><Relationship Id="rId80" Type="http://schemas.openxmlformats.org/officeDocument/2006/relationships/tags" Target="../tags/tag55.xml"/><Relationship Id="rId85" Type="http://schemas.openxmlformats.org/officeDocument/2006/relationships/tags" Target="../tags/tag6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8.xml"/><Relationship Id="rId38" Type="http://schemas.openxmlformats.org/officeDocument/2006/relationships/tags" Target="../tags/tag13.xml"/><Relationship Id="rId59" Type="http://schemas.openxmlformats.org/officeDocument/2006/relationships/tags" Target="../tags/tag34.xml"/><Relationship Id="rId103" Type="http://schemas.openxmlformats.org/officeDocument/2006/relationships/tags" Target="../tags/tag78.xml"/><Relationship Id="rId108" Type="http://schemas.openxmlformats.org/officeDocument/2006/relationships/tags" Target="../tags/tag83.xml"/><Relationship Id="rId124" Type="http://schemas.openxmlformats.org/officeDocument/2006/relationships/tags" Target="../tags/tag99.xml"/><Relationship Id="rId129" Type="http://schemas.openxmlformats.org/officeDocument/2006/relationships/tags" Target="../tags/tag104.xml"/><Relationship Id="rId54" Type="http://schemas.openxmlformats.org/officeDocument/2006/relationships/tags" Target="../tags/tag29.xml"/><Relationship Id="rId70" Type="http://schemas.openxmlformats.org/officeDocument/2006/relationships/tags" Target="../tags/tag45.xml"/><Relationship Id="rId75" Type="http://schemas.openxmlformats.org/officeDocument/2006/relationships/tags" Target="../tags/tag50.xml"/><Relationship Id="rId91" Type="http://schemas.openxmlformats.org/officeDocument/2006/relationships/tags" Target="../tags/tag66.xml"/><Relationship Id="rId96" Type="http://schemas.openxmlformats.org/officeDocument/2006/relationships/tags" Target="../tags/tag71.xml"/><Relationship Id="rId140" Type="http://schemas.openxmlformats.org/officeDocument/2006/relationships/tags" Target="../tags/tag115.xml"/><Relationship Id="rId145" Type="http://schemas.openxmlformats.org/officeDocument/2006/relationships/tags" Target="../tags/tag1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49" Type="http://schemas.openxmlformats.org/officeDocument/2006/relationships/tags" Target="../tags/tag24.xml"/><Relationship Id="rId114" Type="http://schemas.openxmlformats.org/officeDocument/2006/relationships/tags" Target="../tags/tag89.xml"/><Relationship Id="rId119" Type="http://schemas.openxmlformats.org/officeDocument/2006/relationships/tags" Target="../tags/tag94.xml"/><Relationship Id="rId44" Type="http://schemas.openxmlformats.org/officeDocument/2006/relationships/tags" Target="../tags/tag19.xml"/><Relationship Id="rId60" Type="http://schemas.openxmlformats.org/officeDocument/2006/relationships/tags" Target="../tags/tag35.xml"/><Relationship Id="rId65" Type="http://schemas.openxmlformats.org/officeDocument/2006/relationships/tags" Target="../tags/tag40.xml"/><Relationship Id="rId81" Type="http://schemas.openxmlformats.org/officeDocument/2006/relationships/tags" Target="../tags/tag56.xml"/><Relationship Id="rId86" Type="http://schemas.openxmlformats.org/officeDocument/2006/relationships/tags" Target="../tags/tag61.xml"/><Relationship Id="rId130" Type="http://schemas.openxmlformats.org/officeDocument/2006/relationships/tags" Target="../tags/tag105.xml"/><Relationship Id="rId135" Type="http://schemas.openxmlformats.org/officeDocument/2006/relationships/tags" Target="../tags/tag11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4.xml"/><Relationship Id="rId109" Type="http://schemas.openxmlformats.org/officeDocument/2006/relationships/tags" Target="../tags/tag84.xml"/><Relationship Id="rId34" Type="http://schemas.openxmlformats.org/officeDocument/2006/relationships/tags" Target="../tags/tag9.xml"/><Relationship Id="rId50" Type="http://schemas.openxmlformats.org/officeDocument/2006/relationships/tags" Target="../tags/tag25.xml"/><Relationship Id="rId55" Type="http://schemas.openxmlformats.org/officeDocument/2006/relationships/tags" Target="../tags/tag30.xml"/><Relationship Id="rId76" Type="http://schemas.openxmlformats.org/officeDocument/2006/relationships/tags" Target="../tags/tag51.xml"/><Relationship Id="rId97" Type="http://schemas.openxmlformats.org/officeDocument/2006/relationships/tags" Target="../tags/tag72.xml"/><Relationship Id="rId104" Type="http://schemas.openxmlformats.org/officeDocument/2006/relationships/tags" Target="../tags/tag79.xml"/><Relationship Id="rId120" Type="http://schemas.openxmlformats.org/officeDocument/2006/relationships/tags" Target="../tags/tag95.xml"/><Relationship Id="rId125" Type="http://schemas.openxmlformats.org/officeDocument/2006/relationships/tags" Target="../tags/tag100.xml"/><Relationship Id="rId141" Type="http://schemas.openxmlformats.org/officeDocument/2006/relationships/tags" Target="../tags/tag116.xml"/><Relationship Id="rId146" Type="http://schemas.openxmlformats.org/officeDocument/2006/relationships/tags" Target="../tags/tag121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6.xml"/><Relationship Id="rId92" Type="http://schemas.openxmlformats.org/officeDocument/2006/relationships/tags" Target="../tags/tag67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4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5.xml"/><Relationship Id="rId45" Type="http://schemas.openxmlformats.org/officeDocument/2006/relationships/tags" Target="../tags/tag20.xml"/><Relationship Id="rId66" Type="http://schemas.openxmlformats.org/officeDocument/2006/relationships/tags" Target="../tags/tag41.xml"/><Relationship Id="rId87" Type="http://schemas.openxmlformats.org/officeDocument/2006/relationships/tags" Target="../tags/tag62.xml"/><Relationship Id="rId110" Type="http://schemas.openxmlformats.org/officeDocument/2006/relationships/tags" Target="../tags/tag85.xml"/><Relationship Id="rId115" Type="http://schemas.openxmlformats.org/officeDocument/2006/relationships/tags" Target="../tags/tag90.xml"/><Relationship Id="rId131" Type="http://schemas.openxmlformats.org/officeDocument/2006/relationships/tags" Target="../tags/tag106.xml"/><Relationship Id="rId136" Type="http://schemas.openxmlformats.org/officeDocument/2006/relationships/tags" Target="../tags/tag111.xml"/><Relationship Id="rId61" Type="http://schemas.openxmlformats.org/officeDocument/2006/relationships/tags" Target="../tags/tag36.xml"/><Relationship Id="rId82" Type="http://schemas.openxmlformats.org/officeDocument/2006/relationships/tags" Target="../tags/tag57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5.xml"/><Relationship Id="rId35" Type="http://schemas.openxmlformats.org/officeDocument/2006/relationships/tags" Target="../tags/tag10.xml"/><Relationship Id="rId56" Type="http://schemas.openxmlformats.org/officeDocument/2006/relationships/tags" Target="../tags/tag31.xml"/><Relationship Id="rId77" Type="http://schemas.openxmlformats.org/officeDocument/2006/relationships/tags" Target="../tags/tag52.xml"/><Relationship Id="rId100" Type="http://schemas.openxmlformats.org/officeDocument/2006/relationships/tags" Target="../tags/tag75.xml"/><Relationship Id="rId105" Type="http://schemas.openxmlformats.org/officeDocument/2006/relationships/tags" Target="../tags/tag80.xml"/><Relationship Id="rId126" Type="http://schemas.openxmlformats.org/officeDocument/2006/relationships/tags" Target="../tags/tag101.xml"/><Relationship Id="rId147" Type="http://schemas.openxmlformats.org/officeDocument/2006/relationships/tags" Target="../tags/tag1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6.xml"/><Relationship Id="rId72" Type="http://schemas.openxmlformats.org/officeDocument/2006/relationships/tags" Target="../tags/tag47.xml"/><Relationship Id="rId93" Type="http://schemas.openxmlformats.org/officeDocument/2006/relationships/tags" Target="../tags/tag68.xml"/><Relationship Id="rId98" Type="http://schemas.openxmlformats.org/officeDocument/2006/relationships/tags" Target="../tags/tag73.xml"/><Relationship Id="rId121" Type="http://schemas.openxmlformats.org/officeDocument/2006/relationships/tags" Target="../tags/tag96.xml"/><Relationship Id="rId142" Type="http://schemas.openxmlformats.org/officeDocument/2006/relationships/tags" Target="../tags/tag117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21.xml"/><Relationship Id="rId67" Type="http://schemas.openxmlformats.org/officeDocument/2006/relationships/tags" Target="../tags/tag42.xml"/><Relationship Id="rId116" Type="http://schemas.openxmlformats.org/officeDocument/2006/relationships/tags" Target="../tags/tag91.xml"/><Relationship Id="rId137" Type="http://schemas.openxmlformats.org/officeDocument/2006/relationships/tags" Target="../tags/tag11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6.xml"/><Relationship Id="rId62" Type="http://schemas.openxmlformats.org/officeDocument/2006/relationships/tags" Target="../tags/tag37.xml"/><Relationship Id="rId83" Type="http://schemas.openxmlformats.org/officeDocument/2006/relationships/tags" Target="../tags/tag58.xml"/><Relationship Id="rId88" Type="http://schemas.openxmlformats.org/officeDocument/2006/relationships/tags" Target="../tags/tag63.xml"/><Relationship Id="rId111" Type="http://schemas.openxmlformats.org/officeDocument/2006/relationships/tags" Target="../tags/tag86.xml"/><Relationship Id="rId132" Type="http://schemas.openxmlformats.org/officeDocument/2006/relationships/tags" Target="../tags/tag107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11.xml"/><Relationship Id="rId57" Type="http://schemas.openxmlformats.org/officeDocument/2006/relationships/tags" Target="../tags/tag32.xml"/><Relationship Id="rId106" Type="http://schemas.openxmlformats.org/officeDocument/2006/relationships/tags" Target="../tags/tag81.xml"/><Relationship Id="rId127" Type="http://schemas.openxmlformats.org/officeDocument/2006/relationships/tags" Target="../tags/tag102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6.xml"/><Relationship Id="rId52" Type="http://schemas.openxmlformats.org/officeDocument/2006/relationships/tags" Target="../tags/tag27.xml"/><Relationship Id="rId73" Type="http://schemas.openxmlformats.org/officeDocument/2006/relationships/tags" Target="../tags/tag48.xml"/><Relationship Id="rId78" Type="http://schemas.openxmlformats.org/officeDocument/2006/relationships/tags" Target="../tags/tag53.xml"/><Relationship Id="rId94" Type="http://schemas.openxmlformats.org/officeDocument/2006/relationships/tags" Target="../tags/tag69.xml"/><Relationship Id="rId99" Type="http://schemas.openxmlformats.org/officeDocument/2006/relationships/tags" Target="../tags/tag74.xml"/><Relationship Id="rId101" Type="http://schemas.openxmlformats.org/officeDocument/2006/relationships/tags" Target="../tags/tag76.xml"/><Relationship Id="rId122" Type="http://schemas.openxmlformats.org/officeDocument/2006/relationships/tags" Target="../tags/tag97.xml"/><Relationship Id="rId143" Type="http://schemas.openxmlformats.org/officeDocument/2006/relationships/tags" Target="../tags/tag118.xml"/><Relationship Id="rId148" Type="http://schemas.openxmlformats.org/officeDocument/2006/relationships/tags" Target="../tags/tag1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47" Type="http://schemas.openxmlformats.org/officeDocument/2006/relationships/tags" Target="../tags/tag22.xml"/><Relationship Id="rId68" Type="http://schemas.openxmlformats.org/officeDocument/2006/relationships/tags" Target="../tags/tag43.xml"/><Relationship Id="rId89" Type="http://schemas.openxmlformats.org/officeDocument/2006/relationships/tags" Target="../tags/tag64.xml"/><Relationship Id="rId112" Type="http://schemas.openxmlformats.org/officeDocument/2006/relationships/tags" Target="../tags/tag87.xml"/><Relationship Id="rId133" Type="http://schemas.openxmlformats.org/officeDocument/2006/relationships/tags" Target="../tags/tag108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12.xml"/><Relationship Id="rId58" Type="http://schemas.openxmlformats.org/officeDocument/2006/relationships/tags" Target="../tags/tag33.xml"/><Relationship Id="rId79" Type="http://schemas.openxmlformats.org/officeDocument/2006/relationships/tags" Target="../tags/tag54.xml"/><Relationship Id="rId102" Type="http://schemas.openxmlformats.org/officeDocument/2006/relationships/tags" Target="../tags/tag77.xml"/><Relationship Id="rId123" Type="http://schemas.openxmlformats.org/officeDocument/2006/relationships/tags" Target="../tags/tag98.xml"/><Relationship Id="rId144" Type="http://schemas.openxmlformats.org/officeDocument/2006/relationships/tags" Target="../tags/tag119.xml"/><Relationship Id="rId90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7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28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29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0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861" r:id="rId2"/>
    <p:sldLayoutId id="2147483862" r:id="rId3"/>
    <p:sldLayoutId id="2147483819" r:id="rId4"/>
    <p:sldLayoutId id="2147483741" r:id="rId5"/>
    <p:sldLayoutId id="2147483765" r:id="rId6"/>
    <p:sldLayoutId id="2147483800" r:id="rId7"/>
    <p:sldLayoutId id="2147483744" r:id="rId8"/>
    <p:sldLayoutId id="2147483860" r:id="rId9"/>
    <p:sldLayoutId id="2147483864" r:id="rId10"/>
    <p:sldLayoutId id="2147483865" r:id="rId11"/>
    <p:sldLayoutId id="2147483743" r:id="rId12"/>
    <p:sldLayoutId id="2147483774" r:id="rId13"/>
    <p:sldLayoutId id="2147483863" r:id="rId14"/>
    <p:sldLayoutId id="2147483745" r:id="rId15"/>
    <p:sldLayoutId id="2147483760" r:id="rId16"/>
    <p:sldLayoutId id="2147483768" r:id="rId17"/>
    <p:sldLayoutId id="2147483769" r:id="rId18"/>
    <p:sldLayoutId id="2147483770" r:id="rId19"/>
    <p:sldLayoutId id="2147483757" r:id="rId20"/>
    <p:sldLayoutId id="2147483771" r:id="rId21"/>
    <p:sldLayoutId id="2147483763" r:id="rId22"/>
    <p:sldLayoutId id="2147483751" r:id="rId23"/>
    <p:sldLayoutId id="2147483824" r:id="rId24"/>
    <p:sldLayoutId id="2147483802" r:id="rId25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73" userDrawn="1">
          <p15:clr>
            <a:srgbClr val="F26B43"/>
          </p15:clr>
        </p15:guide>
        <p15:guide id="3" orient="horz" pos="31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737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css-sprites/" TargetMode="External"/><Relationship Id="rId2" Type="http://schemas.openxmlformats.org/officeDocument/2006/relationships/hyperlink" Target="https://css-tricks.com/examples/IconFon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i5.github.io/cli/v4/pages/Builder/" TargetMode="External"/><Relationship Id="rId5" Type="http://schemas.openxmlformats.org/officeDocument/2006/relationships/hyperlink" Target="https://css-tricks.com/svg-sprites-use-better-icon-fonts/" TargetMode="External"/><Relationship Id="rId4" Type="http://schemas.openxmlformats.org/officeDocument/2006/relationships/hyperlink" Target="https://css-tricks.com/spriting-im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92B08-91CA-0821-B514-46C1067B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CA262 - Analyze and </a:t>
            </a:r>
            <a:r>
              <a:rPr lang="de-DE" dirty="0" err="1"/>
              <a:t>optimize</a:t>
            </a:r>
            <a:r>
              <a:rPr lang="de-DE" dirty="0"/>
              <a:t> front-end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F3AC49-F929-5FA6-2C2C-503CB6C282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Joaquin Recio Huertas, SAP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814C3B-FC4F-4566-44F1-276700799D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307837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9564B-2252-E6FD-6F0F-AE340414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93E813-106C-3F14-DD15-53016479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05159-4DD2-EC29-704A-87A2147B3D53}"/>
              </a:ext>
            </a:extLst>
          </p:cNvPr>
          <p:cNvSpPr txBox="1"/>
          <p:nvPr/>
        </p:nvSpPr>
        <p:spPr>
          <a:xfrm>
            <a:off x="1238272" y="5220196"/>
            <a:ext cx="97179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n-lt"/>
              </a:rPr>
              <a:t>Public available in:</a:t>
            </a:r>
          </a:p>
          <a:p>
            <a:r>
              <a:rPr lang="en-DE" sz="3200" dirty="0">
                <a:latin typeface="+mn-lt"/>
              </a:rPr>
              <a:t>https://github.com/SAP-samples/teched2025-CA262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4B203C-6506-235A-36AA-4043C57F1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1018838" cy="480327"/>
          </a:xfrm>
        </p:spPr>
        <p:txBody>
          <a:bodyPr/>
          <a:lstStyle/>
          <a:p>
            <a:r>
              <a:rPr lang="de-DE" sz="2000" dirty="0">
                <a:latin typeface="72"/>
              </a:rPr>
              <a:t>Access the </a:t>
            </a:r>
            <a:r>
              <a:rPr lang="de-DE" sz="2000" dirty="0" err="1">
                <a:latin typeface="72"/>
              </a:rPr>
              <a:t>exercises</a:t>
            </a:r>
            <a:r>
              <a:rPr lang="de-DE" sz="2000" dirty="0">
                <a:latin typeface="72"/>
              </a:rPr>
              <a:t> on </a:t>
            </a:r>
            <a:r>
              <a:rPr lang="de-DE" sz="2000" dirty="0" err="1">
                <a:latin typeface="72"/>
              </a:rPr>
              <a:t>your</a:t>
            </a:r>
            <a:r>
              <a:rPr lang="de-DE" sz="2000" dirty="0">
                <a:latin typeface="72"/>
              </a:rPr>
              <a:t> TechEd </a:t>
            </a:r>
            <a:r>
              <a:rPr lang="de-DE" sz="2000" dirty="0" err="1">
                <a:latin typeface="72"/>
              </a:rPr>
              <a:t>machine</a:t>
            </a:r>
            <a:r>
              <a:rPr lang="de-DE" sz="2000" dirty="0">
                <a:latin typeface="72"/>
              </a:rPr>
              <a:t> (</a:t>
            </a:r>
            <a:r>
              <a:rPr lang="de-DE" sz="2000" dirty="0" err="1">
                <a:latin typeface="72"/>
              </a:rPr>
              <a:t>shortcut</a:t>
            </a:r>
            <a:r>
              <a:rPr lang="de-DE" sz="2000" dirty="0">
                <a:latin typeface="72"/>
              </a:rPr>
              <a:t>)  </a:t>
            </a:r>
            <a:endParaRPr lang="en-GB" sz="2000" b="1" i="0" u="sng" dirty="0">
              <a:solidFill>
                <a:srgbClr val="23527C"/>
              </a:solidFill>
              <a:effectLst/>
              <a:latin typeface="72"/>
            </a:endParaRPr>
          </a:p>
          <a:p>
            <a:endParaRPr lang="de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CFAF4-DEB0-1EBE-71DF-64FF922E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90"/>
          <a:stretch/>
        </p:blipFill>
        <p:spPr>
          <a:xfrm>
            <a:off x="612191" y="2922510"/>
            <a:ext cx="1252162" cy="12723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7C0506-9894-C1B7-442D-0E70EE96CAB8}"/>
              </a:ext>
            </a:extLst>
          </p:cNvPr>
          <p:cNvCxnSpPr/>
          <p:nvPr/>
        </p:nvCxnSpPr>
        <p:spPr>
          <a:xfrm>
            <a:off x="1424466" y="3558669"/>
            <a:ext cx="1442720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A71B2B-8243-787D-DA15-973EB7399F3F}"/>
              </a:ext>
            </a:extLst>
          </p:cNvPr>
          <p:cNvSpPr txBox="1"/>
          <p:nvPr/>
        </p:nvSpPr>
        <p:spPr>
          <a:xfrm>
            <a:off x="8633014" y="3173950"/>
            <a:ext cx="20624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latin typeface="72"/>
              </a:rPr>
              <a:t>CA262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00AF-B591-7D57-A091-A31A49AB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0" t="17287" b="32625"/>
          <a:stretch/>
        </p:blipFill>
        <p:spPr>
          <a:xfrm>
            <a:off x="3075439" y="2766760"/>
            <a:ext cx="4232193" cy="15556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41F548-C3A1-BB31-3276-84CB8A7C0049}"/>
              </a:ext>
            </a:extLst>
          </p:cNvPr>
          <p:cNvCxnSpPr>
            <a:cxnSpLocks/>
          </p:cNvCxnSpPr>
          <p:nvPr/>
        </p:nvCxnSpPr>
        <p:spPr>
          <a:xfrm>
            <a:off x="4215134" y="3544594"/>
            <a:ext cx="427848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C054D6-5D24-774E-CAE8-F3F01C296574}"/>
              </a:ext>
            </a:extLst>
          </p:cNvPr>
          <p:cNvSpPr/>
          <p:nvPr/>
        </p:nvSpPr>
        <p:spPr bwMode="gray">
          <a:xfrm>
            <a:off x="2867186" y="3351803"/>
            <a:ext cx="1347948" cy="356260"/>
          </a:xfrm>
          <a:prstGeom prst="rect">
            <a:avLst/>
          </a:prstGeom>
          <a:noFill/>
          <a:ln w="38100" algn="ctr">
            <a:solidFill>
              <a:srgbClr val="FFC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50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54A4D-8763-E116-F30D-A08F5B4B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423" y="1960710"/>
            <a:ext cx="2930726" cy="29307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1F2C3D-D4B1-8E3D-86C2-BD87127D6A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51000"/>
            <a:ext cx="2419169" cy="6156000"/>
          </a:xfrm>
          <a:custGeom>
            <a:avLst/>
            <a:gdLst>
              <a:gd name="connsiteX0" fmla="*/ 0 w 2419169"/>
              <a:gd name="connsiteY0" fmla="*/ 0 h 6156000"/>
              <a:gd name="connsiteX1" fmla="*/ 2419169 w 2419169"/>
              <a:gd name="connsiteY1" fmla="*/ 0 h 6156000"/>
              <a:gd name="connsiteX2" fmla="*/ 2419169 w 2419169"/>
              <a:gd name="connsiteY2" fmla="*/ 6156000 h 6156000"/>
              <a:gd name="connsiteX3" fmla="*/ 0 w 2419169"/>
              <a:gd name="connsiteY3" fmla="*/ 6156000 h 61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169" h="6156000">
                <a:moveTo>
                  <a:pt x="0" y="0"/>
                </a:moveTo>
                <a:lnTo>
                  <a:pt x="2419169" y="0"/>
                </a:lnTo>
                <a:lnTo>
                  <a:pt x="2419169" y="6156000"/>
                </a:lnTo>
                <a:lnTo>
                  <a:pt x="0" y="6156000"/>
                </a:lnTo>
                <a:close/>
              </a:path>
            </a:pathLst>
          </a:cu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875ADF5-0E24-B0D5-460B-C25EBAA57096}"/>
              </a:ext>
            </a:extLst>
          </p:cNvPr>
          <p:cNvSpPr txBox="1">
            <a:spLocks/>
          </p:cNvSpPr>
          <p:nvPr/>
        </p:nvSpPr>
        <p:spPr>
          <a:xfrm>
            <a:off x="2875511" y="1779468"/>
            <a:ext cx="5260571" cy="329320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Tx/>
              <a:buSzPct val="80000"/>
              <a:buFont typeface="72 Brand" panose="02000000000000000000" pitchFamily="2" charset="0"/>
              <a:buChar char="​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dirty="0">
                <a:latin typeface="+mj-lt"/>
              </a:rPr>
              <a:t>Your feedback matters.</a:t>
            </a:r>
          </a:p>
          <a:p>
            <a:pPr>
              <a:spcBef>
                <a:spcPts val="2400"/>
              </a:spcBef>
            </a:pPr>
            <a:r>
              <a:rPr lang="en-DE" sz="3600" dirty="0"/>
              <a:t>Share your thoughts on this session.</a:t>
            </a:r>
            <a:endParaRPr lang="en-US" sz="3600" dirty="0"/>
          </a:p>
        </p:txBody>
      </p:sp>
      <p:sp>
        <p:nvSpPr>
          <p:cNvPr id="3" name="Rectangle: Rounded Corners 8">
            <a:extLst>
              <a:ext uri="{FF2B5EF4-FFF2-40B4-BE49-F238E27FC236}">
                <a16:creationId xmlns:a16="http://schemas.microsoft.com/office/drawing/2014/main" id="{8265431F-8171-2C52-D7C5-DA65F073C366}"/>
              </a:ext>
            </a:extLst>
          </p:cNvPr>
          <p:cNvSpPr/>
          <p:nvPr/>
        </p:nvSpPr>
        <p:spPr bwMode="gray">
          <a:xfrm>
            <a:off x="2117559" y="5887667"/>
            <a:ext cx="9129196" cy="584388"/>
          </a:xfrm>
          <a:prstGeom prst="roundRect">
            <a:avLst>
              <a:gd name="adj" fmla="val 20961"/>
            </a:avLst>
          </a:prstGeom>
          <a:solidFill>
            <a:srgbClr val="D1EFFF"/>
          </a:solidFill>
          <a:ln w="8907" cap="flat">
            <a:noFill/>
            <a:prstDash val="solid"/>
            <a:miter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63" tIns="71981" rIns="143963" bIns="7198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lvl="1" defTabSz="1088449">
              <a:spcBef>
                <a:spcPts val="1799"/>
              </a:spcBef>
              <a:buClr>
                <a:srgbClr val="5B738B"/>
              </a:buClr>
              <a:buNone/>
            </a:pPr>
            <a:r>
              <a:rPr lang="en-US" sz="2400" b="1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CA262 - Analyze and optimize front-end application performance</a:t>
            </a:r>
            <a:endParaRPr lang="en-US" sz="2400" b="1" dirty="0">
              <a:solidFill>
                <a:srgbClr val="002A86"/>
              </a:solidFill>
              <a:latin typeface="72 Brand Medium" panose="020B05040306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35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BD1B6-37E1-C8FC-4EAB-EA32B2A09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3197065"/>
            <a:ext cx="3498338" cy="1265079"/>
          </a:xfrm>
        </p:spPr>
        <p:txBody>
          <a:bodyPr/>
          <a:lstStyle/>
          <a:p>
            <a:r>
              <a:rPr lang="de-DE" dirty="0"/>
              <a:t>Joaquin Recio Huertas</a:t>
            </a:r>
          </a:p>
          <a:p>
            <a:r>
              <a:rPr lang="de-DE" dirty="0"/>
              <a:t>Front-End Performance Expert</a:t>
            </a:r>
          </a:p>
          <a:p>
            <a:r>
              <a:rPr lang="de-DE" dirty="0"/>
              <a:t>SAP</a:t>
            </a:r>
          </a:p>
          <a:p>
            <a:endParaRPr lang="de-DE" dirty="0"/>
          </a:p>
          <a:p>
            <a:r>
              <a:rPr lang="de-DE" dirty="0"/>
              <a:t>joaquin.recio.huertas@sap.com</a:t>
            </a:r>
          </a:p>
        </p:txBody>
      </p:sp>
    </p:spTree>
    <p:extLst>
      <p:ext uri="{BB962C8B-B14F-4D97-AF65-F5344CB8AC3E}">
        <p14:creationId xmlns:p14="http://schemas.microsoft.com/office/powerpoint/2010/main" val="365046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0A43C-E3C4-4FEC-F456-B06754DB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Meet </a:t>
            </a:r>
            <a:r>
              <a:rPr lang="en-US" dirty="0"/>
              <a:t>the speakers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2EAD-F6F2-4220-79F4-8EA1E2C9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97" y="1920428"/>
            <a:ext cx="2560000" cy="301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50D1D-81EB-4D0A-1EB3-66FE9C54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115" y="1920428"/>
            <a:ext cx="2548571" cy="301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56994-190C-9D9E-0618-DA36A5E5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1" y="1920428"/>
            <a:ext cx="2560000" cy="3017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EEA93-3769-68AB-50A5-C145E007E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079" y="1931143"/>
            <a:ext cx="2240000" cy="30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386C52-8132-59D1-34FF-C7357E953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" y="1548000"/>
            <a:ext cx="5929751" cy="4787900"/>
          </a:xfrm>
        </p:spPr>
        <p:txBody>
          <a:bodyPr/>
          <a:lstStyle/>
          <a:p>
            <a:pPr lvl="1"/>
            <a:r>
              <a:rPr lang="de-DE" dirty="0"/>
              <a:t>Responsive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browsers</a:t>
            </a:r>
            <a:r>
              <a:rPr lang="de-DE" dirty="0"/>
              <a:t> and </a:t>
            </a:r>
            <a:r>
              <a:rPr lang="de-DE" dirty="0" err="1"/>
              <a:t>devices</a:t>
            </a:r>
            <a:endParaRPr lang="de-DE" dirty="0"/>
          </a:p>
          <a:p>
            <a:pPr lvl="1"/>
            <a:r>
              <a:rPr lang="de-DE" dirty="0"/>
              <a:t>Translation and </a:t>
            </a:r>
            <a:r>
              <a:rPr lang="de-DE" dirty="0" err="1"/>
              <a:t>internationalization</a:t>
            </a:r>
            <a:r>
              <a:rPr lang="de-DE" dirty="0"/>
              <a:t> support</a:t>
            </a:r>
          </a:p>
          <a:p>
            <a:pPr lvl="1"/>
            <a:r>
              <a:rPr lang="en-US" dirty="0"/>
              <a:t>Extensibility concepts at code and application level</a:t>
            </a:r>
          </a:p>
          <a:p>
            <a:pPr lvl="1"/>
            <a:r>
              <a:rPr lang="en-US" dirty="0"/>
              <a:t>Standards like MVC, OData, JSON, XML and others</a:t>
            </a:r>
          </a:p>
          <a:p>
            <a:pPr lvl="1"/>
            <a:r>
              <a:rPr lang="en-US" dirty="0"/>
              <a:t>Predefine theme, custom theme or High Contrast theme to aid visually impaired users</a:t>
            </a:r>
          </a:p>
          <a:p>
            <a:pPr lvl="1"/>
            <a:r>
              <a:rPr lang="en-US" dirty="0"/>
              <a:t>And much more…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B095633-BF42-95F0-2115-6E1B3119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Front-end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46D8A-9103-2056-C876-55EA2526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92" y="2284971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7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848DB-8524-07B4-7F2E-299075C5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26BD51-00C0-3E1D-40E4-9BBF83EE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Front-end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5B9ADE3-23D9-8367-72AF-0188C781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96" y="1304589"/>
            <a:ext cx="8809484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C0D0-E085-93B8-1711-458985CA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750A81E-E11E-2A18-E4A7-DE2802CB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browsers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EFE450-C251-A329-DD0B-D8DA81C0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93" y="1244204"/>
            <a:ext cx="8626588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7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E171-5115-D700-C809-75AA471A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D7FA78-330B-A364-945E-60911A56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First-level break-down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, network and backend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8B1CF32-4790-E2C6-CD83-A9AFCE394BDE}"/>
              </a:ext>
            </a:extLst>
          </p:cNvPr>
          <p:cNvSpPr txBox="1">
            <a:spLocks/>
          </p:cNvSpPr>
          <p:nvPr/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First-level break-down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, network and backend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E8E4708-EE15-C926-1405-03ABCA2FA0A6}"/>
              </a:ext>
            </a:extLst>
          </p:cNvPr>
          <p:cNvSpPr/>
          <p:nvPr/>
        </p:nvSpPr>
        <p:spPr bwMode="gray">
          <a:xfrm>
            <a:off x="503999" y="2882479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caching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00CCA14-6CDE-4E4B-8B3A-D92144B2E156}"/>
              </a:ext>
            </a:extLst>
          </p:cNvPr>
          <p:cNvSpPr/>
          <p:nvPr/>
        </p:nvSpPr>
        <p:spPr bwMode="gray">
          <a:xfrm>
            <a:off x="3263924" y="2882479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Network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quality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5CB3DF18-3A6E-65E1-A9E3-9C187526B246}"/>
              </a:ext>
            </a:extLst>
          </p:cNvPr>
          <p:cNvSpPr/>
          <p:nvPr/>
        </p:nvSpPr>
        <p:spPr bwMode="gray">
          <a:xfrm>
            <a:off x="5950460" y="1090382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Big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gaps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493405B-84E9-ABB2-C274-A6F5C1DF9BDC}"/>
              </a:ext>
            </a:extLst>
          </p:cNvPr>
          <p:cNvSpPr/>
          <p:nvPr/>
        </p:nvSpPr>
        <p:spPr bwMode="gray">
          <a:xfrm>
            <a:off x="5950460" y="3949666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Long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running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calls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281D-9C2E-BD7C-841E-A63814A68E0B}"/>
              </a:ext>
            </a:extLst>
          </p:cNvPr>
          <p:cNvCxnSpPr/>
          <p:nvPr/>
        </p:nvCxnSpPr>
        <p:spPr>
          <a:xfrm>
            <a:off x="2441800" y="3424458"/>
            <a:ext cx="82212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D323F1-982E-CFCE-0E06-B3794D1B7458}"/>
              </a:ext>
            </a:extLst>
          </p:cNvPr>
          <p:cNvCxnSpPr>
            <a:endCxn id="7" idx="1"/>
          </p:cNvCxnSpPr>
          <p:nvPr/>
        </p:nvCxnSpPr>
        <p:spPr>
          <a:xfrm flipV="1">
            <a:off x="5201725" y="1632361"/>
            <a:ext cx="748735" cy="179613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166D75-B473-F32B-4913-EE106A0637AE}"/>
              </a:ext>
            </a:extLst>
          </p:cNvPr>
          <p:cNvCxnSpPr/>
          <p:nvPr/>
        </p:nvCxnSpPr>
        <p:spPr>
          <a:xfrm>
            <a:off x="5201725" y="3424458"/>
            <a:ext cx="748735" cy="1067187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35EA3-734E-C789-DA1C-67A6C63C60ED}"/>
              </a:ext>
            </a:extLst>
          </p:cNvPr>
          <p:cNvCxnSpPr/>
          <p:nvPr/>
        </p:nvCxnSpPr>
        <p:spPr>
          <a:xfrm>
            <a:off x="1472899" y="3966437"/>
            <a:ext cx="0" cy="42389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51819-0D42-24F9-C381-0C151C6BEAA1}"/>
              </a:ext>
            </a:extLst>
          </p:cNvPr>
          <p:cNvSpPr txBox="1"/>
          <p:nvPr/>
        </p:nvSpPr>
        <p:spPr>
          <a:xfrm>
            <a:off x="2295023" y="3444528"/>
            <a:ext cx="2596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E0D61-E104-988A-762C-C2CF8C0CCD73}"/>
              </a:ext>
            </a:extLst>
          </p:cNvPr>
          <p:cNvSpPr txBox="1"/>
          <p:nvPr/>
        </p:nvSpPr>
        <p:spPr>
          <a:xfrm>
            <a:off x="1485957" y="3912866"/>
            <a:ext cx="5883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Not 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40A44-1218-2B6B-E564-0654649E728A}"/>
              </a:ext>
            </a:extLst>
          </p:cNvPr>
          <p:cNvSpPr txBox="1"/>
          <p:nvPr/>
        </p:nvSpPr>
        <p:spPr>
          <a:xfrm>
            <a:off x="5234091" y="3304624"/>
            <a:ext cx="2596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03EA7-941B-FBF4-F95E-17565A23235F}"/>
              </a:ext>
            </a:extLst>
          </p:cNvPr>
          <p:cNvSpPr txBox="1"/>
          <p:nvPr/>
        </p:nvSpPr>
        <p:spPr>
          <a:xfrm>
            <a:off x="4379601" y="3912866"/>
            <a:ext cx="5883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Not OK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4CF9D-2391-450B-1EE9-1717D41959AB}"/>
              </a:ext>
            </a:extLst>
          </p:cNvPr>
          <p:cNvCxnSpPr>
            <a:stCxn id="6" idx="2"/>
            <a:endCxn id="19" idx="0"/>
          </p:cNvCxnSpPr>
          <p:nvPr/>
        </p:nvCxnSpPr>
        <p:spPr>
          <a:xfrm>
            <a:off x="4232825" y="3966437"/>
            <a:ext cx="10478" cy="437979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9FB2DB-8BD5-F1FE-3BDB-1CD0E19BD44D}"/>
              </a:ext>
            </a:extLst>
          </p:cNvPr>
          <p:cNvSpPr/>
          <p:nvPr/>
        </p:nvSpPr>
        <p:spPr bwMode="gray">
          <a:xfrm>
            <a:off x="528590" y="4390330"/>
            <a:ext cx="1900701" cy="1669383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settings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better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performance</a:t>
            </a:r>
            <a:endParaRPr kumimoji="0" lang="de-DE" sz="1400" b="0" i="0" u="none" strike="noStrike" kern="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local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IT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policy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53E3F6-21D2-64C3-6336-007570C36D28}"/>
              </a:ext>
            </a:extLst>
          </p:cNvPr>
          <p:cNvSpPr/>
          <p:nvPr/>
        </p:nvSpPr>
        <p:spPr bwMode="gray">
          <a:xfrm>
            <a:off x="3292952" y="4404416"/>
            <a:ext cx="1900701" cy="1655298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Latency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&lt; 200ms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Bandwith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&gt; 2 Mbps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5ADF23-23F9-A96B-DEAA-7F6F7B86D57E}"/>
              </a:ext>
            </a:extLst>
          </p:cNvPr>
          <p:cNvSpPr/>
          <p:nvPr/>
        </p:nvSpPr>
        <p:spPr bwMode="gray">
          <a:xfrm>
            <a:off x="7552896" y="5013416"/>
            <a:ext cx="2161515" cy="1357755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backend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baseline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lang="de-DE" sz="1400" kern="0" baseline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database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912FBF-B424-DD54-246D-5C4F84437BBB}"/>
              </a:ext>
            </a:extLst>
          </p:cNvPr>
          <p:cNvCxnSpPr>
            <a:stCxn id="8" idx="2"/>
            <a:endCxn id="20" idx="1"/>
          </p:cNvCxnSpPr>
          <p:nvPr/>
        </p:nvCxnSpPr>
        <p:spPr>
          <a:xfrm rot="16200000" flipH="1">
            <a:off x="6906793" y="5046191"/>
            <a:ext cx="658670" cy="63353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CD536-35BF-F510-FF14-9A5F97274C3F}"/>
              </a:ext>
            </a:extLst>
          </p:cNvPr>
          <p:cNvSpPr txBox="1"/>
          <p:nvPr/>
        </p:nvSpPr>
        <p:spPr>
          <a:xfrm>
            <a:off x="7019803" y="5033506"/>
            <a:ext cx="3093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2830A-A476-30A9-C180-D1280EC118B1}"/>
              </a:ext>
            </a:extLst>
          </p:cNvPr>
          <p:cNvSpPr txBox="1"/>
          <p:nvPr/>
        </p:nvSpPr>
        <p:spPr>
          <a:xfrm>
            <a:off x="7773646" y="1267447"/>
            <a:ext cx="2292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No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3A78DF-A5A3-08AD-5807-418D2CC63965}"/>
              </a:ext>
            </a:extLst>
          </p:cNvPr>
          <p:cNvSpPr/>
          <p:nvPr/>
        </p:nvSpPr>
        <p:spPr bwMode="gray">
          <a:xfrm>
            <a:off x="7552895" y="2004062"/>
            <a:ext cx="1900701" cy="1857827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Most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probably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high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rendering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time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Also high JavaScript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processing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time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BF7D5AD-93D2-6119-5205-9C64DD7C2551}"/>
              </a:ext>
            </a:extLst>
          </p:cNvPr>
          <p:cNvCxnSpPr>
            <a:stCxn id="7" idx="2"/>
            <a:endCxn id="24" idx="1"/>
          </p:cNvCxnSpPr>
          <p:nvPr/>
        </p:nvCxnSpPr>
        <p:spPr>
          <a:xfrm rot="16200000" flipH="1">
            <a:off x="6856810" y="2236891"/>
            <a:ext cx="758636" cy="633534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C566-9FCD-E33A-AEA6-7BEDCC484956}"/>
              </a:ext>
            </a:extLst>
          </p:cNvPr>
          <p:cNvSpPr txBox="1"/>
          <p:nvPr/>
        </p:nvSpPr>
        <p:spPr>
          <a:xfrm>
            <a:off x="6968603" y="2161482"/>
            <a:ext cx="3093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CBFA1D-F61C-571A-2894-A5F5453A25E0}"/>
              </a:ext>
            </a:extLst>
          </p:cNvPr>
          <p:cNvSpPr txBox="1"/>
          <p:nvPr/>
        </p:nvSpPr>
        <p:spPr>
          <a:xfrm>
            <a:off x="7773646" y="4139302"/>
            <a:ext cx="2292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No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4DAFA9-242C-7864-8A68-52001DB94B19}"/>
              </a:ext>
            </a:extLst>
          </p:cNvPr>
          <p:cNvSpPr/>
          <p:nvPr/>
        </p:nvSpPr>
        <p:spPr bwMode="gray">
          <a:xfrm>
            <a:off x="10087130" y="2798140"/>
            <a:ext cx="1900701" cy="1357755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machine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expectation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DD57BE6-03E3-1D9E-2A4C-CBE91065C7DF}"/>
              </a:ext>
            </a:extLst>
          </p:cNvPr>
          <p:cNvCxnSpPr>
            <a:stCxn id="7" idx="3"/>
            <a:endCxn id="28" idx="0"/>
          </p:cNvCxnSpPr>
          <p:nvPr/>
        </p:nvCxnSpPr>
        <p:spPr>
          <a:xfrm>
            <a:off x="7888261" y="1632361"/>
            <a:ext cx="3149220" cy="1165779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914DC57-875A-6BA8-C2B3-D290A07997D8}"/>
              </a:ext>
            </a:extLst>
          </p:cNvPr>
          <p:cNvCxnSpPr>
            <a:stCxn id="8" idx="3"/>
            <a:endCxn id="28" idx="2"/>
          </p:cNvCxnSpPr>
          <p:nvPr/>
        </p:nvCxnSpPr>
        <p:spPr>
          <a:xfrm flipV="1">
            <a:off x="7888261" y="4155895"/>
            <a:ext cx="3149220" cy="335750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7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C33F9-5863-2FC5-06B6-58E1FC3C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CAEE4-76EE-2550-5A52-DAD66138E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if round-trips could be avoided or optimized</a:t>
            </a:r>
          </a:p>
          <a:p>
            <a:pPr lvl="1"/>
            <a:r>
              <a:rPr lang="en-US" dirty="0"/>
              <a:t>Can it be removed completely (i.e. not used libraries, </a:t>
            </a:r>
            <a:r>
              <a:rPr lang="en-US" dirty="0" err="1"/>
              <a:t>out-dated</a:t>
            </a:r>
            <a:r>
              <a:rPr lang="en-US" dirty="0"/>
              <a:t> library, 3</a:t>
            </a:r>
            <a:r>
              <a:rPr lang="en-US" baseline="30000" dirty="0"/>
              <a:t>rd</a:t>
            </a:r>
            <a:r>
              <a:rPr lang="en-US" dirty="0"/>
              <a:t>-party library duplicating browser functionality)?</a:t>
            </a:r>
          </a:p>
          <a:p>
            <a:pPr lvl="1"/>
            <a:r>
              <a:rPr lang="en-US" dirty="0"/>
              <a:t>Can it be merged/aggregated to other requests (</a:t>
            </a:r>
            <a:r>
              <a:rPr lang="en-US" dirty="0">
                <a:latin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$expand</a:t>
            </a:r>
            <a:r>
              <a:rPr lang="en-US" dirty="0"/>
              <a:t>, sprites, aggregated libraries …)?</a:t>
            </a:r>
          </a:p>
          <a:p>
            <a:pPr lvl="1"/>
            <a:r>
              <a:rPr lang="en-US" dirty="0"/>
              <a:t>Can it be cached in the browser cache?</a:t>
            </a:r>
          </a:p>
          <a:p>
            <a:pPr lvl="1"/>
            <a:r>
              <a:rPr lang="en-US" dirty="0"/>
              <a:t>Can it be cached for longer time?</a:t>
            </a:r>
          </a:p>
          <a:p>
            <a:pPr lvl="1"/>
            <a:r>
              <a:rPr lang="en-US" dirty="0"/>
              <a:t>Can it be served through Content Delivery Network (CDN)?</a:t>
            </a:r>
          </a:p>
          <a:p>
            <a:pPr lvl="1"/>
            <a:r>
              <a:rPr lang="en-US" dirty="0"/>
              <a:t>Can it be loaded in later point of time (on demand)?</a:t>
            </a:r>
            <a:endParaRPr lang="de-DE" dirty="0"/>
          </a:p>
          <a:p>
            <a:endParaRPr lang="en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29835F-8805-257D-3FAF-60FAA48A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– Round-Trips</a:t>
            </a:r>
          </a:p>
        </p:txBody>
      </p:sp>
      <p:sp>
        <p:nvSpPr>
          <p:cNvPr id="2" name="Rectangle: Rounded Corners 8">
            <a:extLst>
              <a:ext uri="{FF2B5EF4-FFF2-40B4-BE49-F238E27FC236}">
                <a16:creationId xmlns:a16="http://schemas.microsoft.com/office/drawing/2014/main" id="{A980DCAF-A356-7A5B-68DF-1374B3DB35BF}"/>
              </a:ext>
            </a:extLst>
          </p:cNvPr>
          <p:cNvSpPr/>
          <p:nvPr/>
        </p:nvSpPr>
        <p:spPr bwMode="gray">
          <a:xfrm>
            <a:off x="1813995" y="4982861"/>
            <a:ext cx="8566485" cy="654278"/>
          </a:xfrm>
          <a:prstGeom prst="roundRect">
            <a:avLst>
              <a:gd name="adj" fmla="val 20961"/>
            </a:avLst>
          </a:prstGeom>
          <a:solidFill>
            <a:srgbClr val="D1EFFF"/>
          </a:solidFill>
          <a:ln w="8907" cap="flat">
            <a:noFill/>
            <a:prstDash val="solid"/>
            <a:miter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63" tIns="71981" rIns="143963" bIns="7198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lvl="1" defTabSz="1088449">
              <a:spcBef>
                <a:spcPts val="1799"/>
              </a:spcBef>
              <a:buClr>
                <a:srgbClr val="5B738B"/>
              </a:buClr>
              <a:buNone/>
            </a:pPr>
            <a:r>
              <a:rPr lang="en-US" sz="2800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The </a:t>
            </a:r>
            <a:r>
              <a:rPr lang="en-US" sz="2800" b="1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fastest</a:t>
            </a:r>
            <a:r>
              <a:rPr lang="en-US" sz="2800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 round-trip is the one that doesn’t happen!</a:t>
            </a:r>
            <a:endParaRPr lang="en-US" sz="2800" dirty="0">
              <a:solidFill>
                <a:srgbClr val="002A86"/>
              </a:solidFill>
              <a:latin typeface="72 Brand Medium" panose="020B05040306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296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E999F-42E5-BD83-C61A-D28B0427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64E12E-59E0-1D48-18F8-482A5919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– Round-Trips (</a:t>
            </a:r>
            <a:r>
              <a:rPr lang="de-DE" dirty="0" err="1"/>
              <a:t>cont</a:t>
            </a:r>
            <a:r>
              <a:rPr lang="de-DE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A0AED-D4C4-674D-4DE5-65C14830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Reduce resource fragmentation (JavaScript, CSS) by merging: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/myCodeList.js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/myCodeDetail.js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/myCodeUtils1.js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/myCodeUtils2.js</a:t>
            </a:r>
          </a:p>
          <a:p>
            <a:pPr lvl="1"/>
            <a:r>
              <a:rPr lang="en-US" dirty="0"/>
              <a:t>Avoid loading of resource duplicates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2"/>
            <a:r>
              <a:rPr lang="en-US" dirty="0"/>
              <a:t>/some/other.css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1"/>
            <a:r>
              <a:rPr lang="en-US" dirty="0"/>
              <a:t>Use aggregation of small images/icons</a:t>
            </a:r>
          </a:p>
          <a:p>
            <a:pPr lvl="2"/>
            <a:r>
              <a:rPr lang="en-US" dirty="0">
                <a:hlinkClick r:id="rId2"/>
              </a:rPr>
              <a:t>Icon fonts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CSS sprites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Image sprites</a:t>
            </a:r>
            <a:r>
              <a:rPr lang="en-US" dirty="0"/>
              <a:t> (including </a:t>
            </a:r>
            <a:r>
              <a:rPr lang="en-US" dirty="0">
                <a:hlinkClick r:id="rId5"/>
              </a:rPr>
              <a:t>SVG sprites</a:t>
            </a:r>
            <a:r>
              <a:rPr lang="en-US" dirty="0"/>
              <a:t>)</a:t>
            </a:r>
          </a:p>
          <a:p>
            <a:endParaRPr lang="en-DE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4062C96-CF02-5F32-8296-25FEB29ECECA}"/>
              </a:ext>
            </a:extLst>
          </p:cNvPr>
          <p:cNvSpPr/>
          <p:nvPr/>
        </p:nvSpPr>
        <p:spPr>
          <a:xfrm>
            <a:off x="4775173" y="1894951"/>
            <a:ext cx="320417" cy="1158352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AE55627-0C07-C515-A751-5DB374DB1206}"/>
              </a:ext>
            </a:extLst>
          </p:cNvPr>
          <p:cNvSpPr/>
          <p:nvPr/>
        </p:nvSpPr>
        <p:spPr>
          <a:xfrm>
            <a:off x="4280154" y="3497263"/>
            <a:ext cx="184756" cy="244698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C03DF34-FA19-4D5F-00C8-F9C48325737D}"/>
              </a:ext>
            </a:extLst>
          </p:cNvPr>
          <p:cNvSpPr/>
          <p:nvPr/>
        </p:nvSpPr>
        <p:spPr>
          <a:xfrm>
            <a:off x="4280154" y="4166346"/>
            <a:ext cx="320417" cy="542474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8A8F08-7A34-437F-601A-B0A6165D232C}"/>
              </a:ext>
            </a:extLst>
          </p:cNvPr>
          <p:cNvSpPr/>
          <p:nvPr/>
        </p:nvSpPr>
        <p:spPr>
          <a:xfrm>
            <a:off x="4877340" y="3676270"/>
            <a:ext cx="320417" cy="780267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42C13-8DC3-D836-E90D-58A7EF86F81E}"/>
              </a:ext>
            </a:extLst>
          </p:cNvPr>
          <p:cNvSpPr txBox="1"/>
          <p:nvPr/>
        </p:nvSpPr>
        <p:spPr>
          <a:xfrm>
            <a:off x="5278968" y="2335627"/>
            <a:ext cx="2249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dirty="0">
                <a:latin typeface="+mn-lt"/>
              </a:rPr>
              <a:t>/resources/</a:t>
            </a:r>
            <a:r>
              <a:rPr lang="en-US" sz="1800" dirty="0" err="1">
                <a:latin typeface="+mn-lt"/>
              </a:rPr>
              <a:t>js</a:t>
            </a:r>
            <a:r>
              <a:rPr lang="en-US" sz="1800" dirty="0">
                <a:latin typeface="+mn-lt"/>
              </a:rPr>
              <a:t>/myLib.js</a:t>
            </a:r>
            <a:endParaRPr lang="de-DE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9D67E-BB6E-C47E-EB88-10F477FEB5D4}"/>
              </a:ext>
            </a:extLst>
          </p:cNvPr>
          <p:cNvSpPr txBox="1"/>
          <p:nvPr/>
        </p:nvSpPr>
        <p:spPr>
          <a:xfrm>
            <a:off x="5419594" y="3892214"/>
            <a:ext cx="21031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dirty="0">
                <a:latin typeface="+mn-lt"/>
              </a:rPr>
              <a:t>Bad Modularization?</a:t>
            </a:r>
            <a:endParaRPr lang="de-DE" sz="1800" dirty="0">
              <a:latin typeface="+mn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6BEF842-6382-7C55-86B9-4955EC276309}"/>
              </a:ext>
            </a:extLst>
          </p:cNvPr>
          <p:cNvSpPr txBox="1">
            <a:spLocks/>
          </p:cNvSpPr>
          <p:nvPr/>
        </p:nvSpPr>
        <p:spPr bwMode="black">
          <a:xfrm>
            <a:off x="6945342" y="4708820"/>
            <a:ext cx="4389074" cy="17390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hlinkClick r:id="rId6"/>
              </a:rPr>
              <a:t>UI5 Builder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Library bundling</a:t>
            </a:r>
          </a:p>
          <a:p>
            <a:pPr lvl="2"/>
            <a:r>
              <a:rPr lang="en-US" dirty="0"/>
              <a:t>Component-preload generation</a:t>
            </a:r>
          </a:p>
          <a:p>
            <a:pPr lvl="2"/>
            <a:r>
              <a:rPr lang="en-US" dirty="0"/>
              <a:t>Minify sources</a:t>
            </a:r>
          </a:p>
        </p:txBody>
      </p:sp>
    </p:spTree>
    <p:extLst>
      <p:ext uri="{BB962C8B-B14F-4D97-AF65-F5344CB8AC3E}">
        <p14:creationId xmlns:p14="http://schemas.microsoft.com/office/powerpoint/2010/main" val="7333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5671-552E-0E9C-B3E2-4B111680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6A1D9-55C7-9AB8-B7CE-B1DE2FA2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58" y="2135433"/>
            <a:ext cx="5937143" cy="44914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55D59-CFB6-DCAA-937A-7A019E13B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" y="1548000"/>
            <a:ext cx="5593587" cy="4787900"/>
          </a:xfrm>
        </p:spPr>
        <p:txBody>
          <a:bodyPr/>
          <a:lstStyle/>
          <a:p>
            <a:pPr lvl="1"/>
            <a:r>
              <a:rPr lang="en-US" dirty="0"/>
              <a:t>Getting started</a:t>
            </a:r>
          </a:p>
          <a:p>
            <a:pPr marL="179387" lvl="2" indent="0">
              <a:buNone/>
            </a:pPr>
            <a:r>
              <a:rPr lang="en-US" b="1" dirty="0"/>
              <a:t>Clone our repository and start the server locally.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1</a:t>
            </a:r>
          </a:p>
          <a:p>
            <a:pPr marL="179387" lvl="2" indent="0">
              <a:buNone/>
            </a:pPr>
            <a:r>
              <a:rPr lang="en-US" b="1" dirty="0"/>
              <a:t>Introduction to the tools and network traffic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2</a:t>
            </a:r>
          </a:p>
          <a:p>
            <a:pPr marL="179387" lvl="2" indent="0">
              <a:buNone/>
            </a:pPr>
            <a:r>
              <a:rPr lang="en-US" b="1" dirty="0"/>
              <a:t>Introduction to UI5 Builder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3</a:t>
            </a:r>
          </a:p>
          <a:p>
            <a:pPr marL="179387" lvl="2" indent="0">
              <a:buNone/>
            </a:pPr>
            <a:r>
              <a:rPr lang="en-US" b="1" dirty="0"/>
              <a:t>Deep dive into network traffic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4</a:t>
            </a:r>
          </a:p>
          <a:p>
            <a:pPr marL="179387" lvl="2" indent="0">
              <a:buNone/>
            </a:pPr>
            <a:r>
              <a:rPr lang="en-US" b="1" dirty="0"/>
              <a:t>Deep dive into OData requests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(Bonus) Exercise 5</a:t>
            </a:r>
          </a:p>
          <a:p>
            <a:pPr marL="179387" lvl="2" indent="0">
              <a:buNone/>
            </a:pPr>
            <a:r>
              <a:rPr lang="en-US" b="1" dirty="0"/>
              <a:t>Deep dive into additional settings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A9DA536-27CA-0DC2-FB37-54CC5B5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821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chEd Template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äsentation2" id="{01206AD5-7FF8-9149-86AD-111A2DF73E08}" vid="{B3D77812-0129-7541-BDAD-2CC78A0A35F6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Override1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2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3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4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5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6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s xmlns="e04054ec-1ed4-4285-8c8c-94e226392ef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DB854BE305DB4C957C49B2472BEADE" ma:contentTypeVersion="9" ma:contentTypeDescription="Create a new document." ma:contentTypeScope="" ma:versionID="ef417df0e8fc2cec8a5426781a4ca8bf">
  <xsd:schema xmlns:xsd="http://www.w3.org/2001/XMLSchema" xmlns:xs="http://www.w3.org/2001/XMLSchema" xmlns:p="http://schemas.microsoft.com/office/2006/metadata/properties" xmlns:ns2="e04054ec-1ed4-4285-8c8c-94e226392eff" targetNamespace="http://schemas.microsoft.com/office/2006/metadata/properties" ma:root="true" ma:fieldsID="ba5916d5857017b71e1a7c4fc9e1a8f1" ns2:_="">
    <xsd:import namespace="e04054ec-1ed4-4285-8c8c-94e226392eff"/>
    <xsd:element name="properties">
      <xsd:complexType>
        <xsd:sequence>
          <xsd:element name="documentManagement">
            <xsd:complexType>
              <xsd:all>
                <xsd:element ref="ns2:Content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054ec-1ed4-4285-8c8c-94e226392eff" elementFormDefault="qualified">
    <xsd:import namespace="http://schemas.microsoft.com/office/2006/documentManagement/types"/>
    <xsd:import namespace="http://schemas.microsoft.com/office/infopath/2007/PartnerControls"/>
    <xsd:element name="Contents" ma:index="8" nillable="true" ma:displayName="Contents" ma:format="Dropdown" ma:internalName="Contents">
      <xsd:simpleType>
        <xsd:restriction base="dms:Note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SlideTemplateConfiguration><![CDATA[{"slideVersion":18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692406","enableDocumentContentUpdater":false,"version":"2.0"}]]></TemplafySlideTemplateConfiguration>
</file>

<file path=customXml/item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6.xml><?xml version="1.0" encoding="utf-8"?>
<TemplafySlideTemplateConfiguration><![CDATA[{"slideVersion":17,"isValidatorEnabled":false,"isLocked":false,"elementsMetadata":[],"slideId":"638331234102931200","enableDocumentContentUpdater":fals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TemplateConfiguration><![CDATA[{"elementsMetadata":[{"type":"shape","id":"3f0b8b37-260a-4498-93b8-315483b1dcd9","elementConfiguration":{"binding":"{{ DataSources.Classification[Form.Classification.Name].Display}}","type":"text","disableUpdates":false}},{"type":"shape","id":"290322f9-1797-4b4d-8043-942607235499","elementConfiguration":{"inheritDimensions":"{{InheritDimensions.InheritNone}}","width":"","height":"1 cm","image":"{{Form.SAPLogo.SubbrandBlue}}","visibility":"","type":"image","disableUpdates":false}},{"type":"shape","id":"74f902db-19ce-473e-a6ef-bfcbbe21a93e","elementConfiguration":{"binding":"{{Form.Classification.Display}}","visibility":"","type":"text","disableUpdates":false}},{"type":"shape","id":"15a0c36e-cfcd-42f4-8d96-f48f504a4dda","elementConfiguration":{"binding":"{{Form.Classification.Display}}","visibility":"","type":"text","disableUpdates":false}},{"type":"shape","id":"f018ab10-9877-4c1a-903d-8e20a0516ebf","elementConfiguration":{"inheritDimensions":"{{InheritDimensions.InheritNone}}","width":"","height":"1 cm","image":"{{Form.SAPLogo.SubbrandBlack}}","visibility":"","type":"image","disableUpdates":false}},{"type":"shape","id":"819aee73-a0a2-4380-a436-a557525fa29d","elementConfiguration":{"inheritDimensions":"{{InheritDimensions.InheritNone}}","width":"","height":"1 cm","image":"{{Form.SAPLogo.SubbrandWhite}}","visibility":"","type":"image","disableUpdates":false}},{"type":"shape","id":"281de79b-cce6-4308-a6d3-2c16a47ae934","elementConfiguration":{"binding":"{{Form.Classification.Display}}","visibility":"","type":"text","disableUpdates":false}},{"type":"shape","id":"31fb104a-4bd2-4be1-990c-9956a246a6a6","elementConfiguration":{"inheritDimensions":"{{InheritDimensions.InheritNone}}","width":"","height":"1 cm","image":"{{Form.SAPLogo.SubbrandBlue}}","visibility":"","type":"image","disableUpdates":false}},{"type":"shape","id":"dd500091-516e-4e09-935d-a8446760ab37","elementConfiguration":{"binding":"{{Form.Classification.Display}}","visibility":"","type":"text","disableUpdates":false}},{"type":"shape","id":"b86c6774-bfb5-42ce-af29-ad7c8e956cc6","elementConfiguration":{"inheritDimensions":"{{InheritDimensions.InheritNone}}","width":"","height":"1 cm","image":"{{Form.SAPLogo.SubbrandBlue}}","visibility":"","type":"image","disableUpdates":false}},{"type":"shape","id":"a4489086-5ad1-4eb9-8912-a3dfda15f59c","elementConfiguration":{"binding":"{{Form.Classification.Display}}","visibility":"","type":"text","disableUpdates":false}},{"type":"shape","id":"77d39480-6bb2-4f9e-b166-58e397c730ef","elementConfiguration":{"inheritDimensions":"{{InheritDimensions.InheritNone}}","width":"","height":"1 cm","image":"{{Form.SAPLogo.SubbrandBlue}}","visibility":"","type":"image","disableUpdates":false}},{"type":"shape","id":"c215a143-e24c-42fe-8717-bcd7348f576e","elementConfiguration":{"binding":"{{Form.Classification.Display}}","visibility":"","type":"text","disableUpdates":false}},{"type":"shape","id":"4df62b98-d4a2-4d63-b8e0-3801bf727202","elementConfiguration":{"inheritDimensions":"{{InheritDimensions.InheritNone}}","width":"","height":"1 cm","image":"{{Form.SAPLogo.SubbrandWhite}}","visibility":"","type":"image","disableUpdates":false}},{"type":"shape","id":"8cba19fe-2e13-48e5-b14b-92c3761b1d34","elementConfiguration":{"binding":"{{Form.Classification.Display}}","visibility":"","type":"text","disableUpdates":false}},{"type":"shape","id":"27f15a2f-efbf-4b45-a883-cb50c003bc42","elementConfiguration":{"binding":"{{DataSources.PPTCopyRight[\"Slide 5 copyright\"].CopyrightMessage}}","visibility":"","type":"text","disableUpdates":false}},{"type":"shape","id":"c55a38a9-de1b-495a-8b58-131e1d52fd54","elementConfiguration":{"inheritDimensions":"{{InheritDimensions.InheritNone}}","width":"","height":"1 cm","image":"{{Form.SAPLogo.SubbrandBlack}}","visibility":"","type":"image","disableUpdates":false}},{"type":"shape","id":"874250cf-0daf-4fd4-8228-464988deba1e","elementConfiguration":{"binding":"{{Form.Classification.Display}}","visibility":"","type":"text","disableUpdates":false}},{"type":"shape","id":"d4065cf0-3d7d-4421-8dd7-4a927a682008","elementConfiguration":{"inheritDimensions":"{{InheritDimensions.InheritNone}}","width":"","height":"1 cm","image":"{{Form.SAPLogo.SubbrandWhite}}","visibility":"","type":"image","disableUpdates":false}},{"type":"shape","id":"79cac289-6949-46c4-afc6-3b10b6515444","elementConfiguration":{"binding":"{{Form.Classification.Display}}","visibility":"","type":"text","disableUpdates":false}},{"type":"shape","id":"65841d7c-a25a-482e-8a0b-399fe2060e85","elementConfiguration":{"inheritDimensions":"{{InheritDimensions.InheritNone}}","width":"","height":"1 cm","image":"{{Form.SAPLogo.SubbrandBlack}}","visibility":"","type":"image","disableUpdates":false}},{"type":"shape","id":"9a099f80-0352-4bc9-9d82-a824546006f3","elementConfiguration":{"binding":"{{Form.Classification.Display}}","visibility":"","type":"text","disableUpdates":false}},{"type":"shape","id":"a0696034-9670-4d7b-a80a-e5801256b450","elementConfiguration":{"inheritDimensions":"{{InheritDimensions.InheritNone}}","width":"","height":"1 cm","image":"{{Form.SAPLogo.SubbrandWhite}}","visibility":"","type":"image","disableUpdates":false}},{"type":"shape","id":"efe1d89f-eade-44b0-a576-0c0f42301897","elementConfiguration":{"binding":"{{Form.Classification.Display}}","visibility":"","type":"text","disableUpdates":false}},{"type":"shape","id":"57053213-140f-42e4-b279-3aff034a8e0b","elementConfiguration":{"inheritDimensions":"{{InheritDimensions.InheritNone}}","width":"","height":"1 cm","image":"{{Form.SAPLogo.SubbrandWhite}}","visibility":"","type":"image","disableUpdates":false}},{"type":"shape","id":"d79d039e-49b3-4324-b9e4-2a15bf644364","elementConfiguration":{"binding":"{{Form.Classification.Display}}","visibility":"","type":"text","disableUpdates":false}},{"type":"shape","id":"c329a080-8cac-45b3-9090-29e32358fc6a","elementConfiguration":{"binding":"{{StringJoin(\", \", Form.SpeakerName,\"SAP\")}}","type":"text","disableUpdates":false}},{"type":"shape","id":"036a9aaf-43e1-4444-ab2f-2c19850121cf","elementConfiguration":{"binding":"{{FormatDateTime(Form.Date,\"MMMM dd, yyyy\",\"en-US\")}}","type":"text","disableUpdates":false}},{"type":"shape","id":"473c97bd-6527-4a05-b5f4-5c152564332e","elementConfiguration":{"binding":"{{StringJoin(\", \", Form.SpeakerName,\"SAP\")}}","type":"text","disableUpdates":false}},{"type":"shape","id":"759f30db-fd7e-4644-9268-245a52a87c4a","elementConfiguration":{"binding":"{{FormatDateTime(Form.Date,\"MMMM dd, yyyy\",\"en-US\")}}","type":"text","disableUpdates":false}},{"type":"shape","id":"fde02d00-ce80-4365-9d9b-bf7e02a1508f","elementConfiguration":{"binding":"{{StringJoin(\", \", Form.SpeakerName,\"SAP\")}}","type":"text","disableUpdates":false}},{"type":"shape","id":"cbb0b46e-43e3-433e-b41e-bd146292a8c7","elementConfiguration":{"binding":"{{FormatDateTime(Form.Date,\"MMMM dd, yyyy\",\"en-US\")}}","type":"text","disableUpdates":false}},{"type":"shape","id":"fc45eda2-9531-4c18-9e5b-851b689cb53d","elementConfiguration":{"binding":"{{StringJoin(\", \", Form.SpeakerName,\"SAP\")}}","type":"text","disableUpdates":false}},{"type":"shape","id":"075e6c73-5362-4a19-b37f-56f1675ff574","elementConfiguration":{"binding":"{{FormatDateTime(Form.Date,\"MMMM dd, yyyy\",\"en-US\")}}","type":"text","disableUpdates":false}},{"type":"shape","id":"52894cf0-968a-4afd-9cde-8550dd0fba68","elementConfiguration":{"binding":"{{StringJoin(\", \", Form.SpeakerName,\"SAP\")}}","type":"text","disableUpdates":false}},{"type":"shape","id":"8f89bd7f-10f8-43e3-8d2c-478085b4aae4","elementConfiguration":{"binding":"{{FormatDateTime(Form.Date,\"MMMM dd, yyyy\",\"en-US\")}}","type":"text","disableUpdates":false}},{"type":"shape","id":"8d9e1e6e-f3bd-4759-9efc-58b4b54479c2","elementConfiguration":{"binding":"{{StringJoin(\", \", Form.SpeakerName,\"SAP\")}}","type":"text","disableUpdates":false}},{"type":"shape","id":"416bc492-2ab1-4b95-8e4d-7e2d411f8372","elementConfiguration":{"binding":"{{FormatDateTime(Form.Date,\"MMMM dd, yyyy\",\"en-US\")}}","type":"text","disableUpdates":false}},{"type":"shape","id":"91ea2ed7-0f81-4e49-99ea-28c092a71883","elementConfiguration":{"binding":"{{Form.SpeakerName}}","type":"text","disableUpdates":false}},{"type":"shape","id":"3698467b-0ce9-4ef0-a8f2-89030f025514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9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f18cf11-6301-4bd0-b1a8-97119a588e2d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73ca5e69-dc29-4cb6-ba7e-92d9fa34b5d6"/>
    <ds:schemaRef ds:uri="http://www.w3.org/XML/1998/namespace"/>
    <ds:schemaRef ds:uri="e04054ec-1ed4-4285-8c8c-94e226392eff"/>
  </ds:schemaRefs>
</ds:datastoreItem>
</file>

<file path=customXml/itemProps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F995F1-7E5F-4BD4-990D-BAACF22278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4054ec-1ed4-4285-8c8c-94e226392e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592BBB8-4E80-3C45-BEE9-486ED596EB3C}">
  <ds:schemaRefs/>
</ds:datastoreItem>
</file>

<file path=customXml/itemProps5.xml><?xml version="1.0" encoding="utf-8"?>
<ds:datastoreItem xmlns:ds="http://schemas.openxmlformats.org/officeDocument/2006/customXml" ds:itemID="{77EBBC25-7217-6047-A6FE-6E3834623618}">
  <ds:schemaRefs/>
</ds:datastoreItem>
</file>

<file path=customXml/itemProps6.xml><?xml version="1.0" encoding="utf-8"?>
<ds:datastoreItem xmlns:ds="http://schemas.openxmlformats.org/officeDocument/2006/customXml" ds:itemID="{97E3BD22-8559-41C7-B32B-85AADBCE3220}">
  <ds:schemaRefs/>
</ds:datastoreItem>
</file>

<file path=customXml/itemProps7.xml><?xml version="1.0" encoding="utf-8"?>
<ds:datastoreItem xmlns:ds="http://schemas.openxmlformats.org/officeDocument/2006/customXml" ds:itemID="{7F6898E6-9ADD-4538-B0E5-FC21C8DB6903}">
  <ds:schemaRefs/>
</ds:datastoreItem>
</file>

<file path=customXml/itemProps8.xml><?xml version="1.0" encoding="utf-8"?>
<ds:datastoreItem xmlns:ds="http://schemas.openxmlformats.org/officeDocument/2006/customXml" ds:itemID="{626BBCBB-1894-4E66-BA48-9E91CE3ACBA0}">
  <ds:schemaRefs/>
</ds:datastoreItem>
</file>

<file path=customXml/itemProps9.xml><?xml version="1.0" encoding="utf-8"?>
<ds:datastoreItem xmlns:ds="http://schemas.openxmlformats.org/officeDocument/2006/customXml" ds:itemID="{CC49FFC8-2FF3-4057-96F0-3BCD1A4F0351}">
  <ds:schemaRefs/>
</ds:datastoreItem>
</file>

<file path=docMetadata/LabelInfo.xml><?xml version="1.0" encoding="utf-8"?>
<clbl:labelList xmlns:clbl="http://schemas.microsoft.com/office/2020/mipLabelMetadata">
  <clbl:label id="{0cf7ac0a-4681-4823-ab0b-04ef02c5f873}" enabled="1" method="Standard" siteId="{42f7676c-f455-423c-82f6-dc2d99791af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SAP_TechEd_2025_Template_PUBLIC</Template>
  <TotalTime>372</TotalTime>
  <Words>501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wingdings</vt:lpstr>
      <vt:lpstr>wingdings</vt:lpstr>
      <vt:lpstr>Arial Unicode MS</vt:lpstr>
      <vt:lpstr>Symbol</vt:lpstr>
      <vt:lpstr>72 Brand Book</vt:lpstr>
      <vt:lpstr>Arial</vt:lpstr>
      <vt:lpstr>72 Brand</vt:lpstr>
      <vt:lpstr>72</vt:lpstr>
      <vt:lpstr>Consolas</vt:lpstr>
      <vt:lpstr>72 Brand Medium</vt:lpstr>
      <vt:lpstr>Courier New</vt:lpstr>
      <vt:lpstr>SAP TechEd Template</vt:lpstr>
      <vt:lpstr>CA262 - Analyze and optimize front-end application performance</vt:lpstr>
      <vt:lpstr>Meet the speakers</vt:lpstr>
      <vt:lpstr>Front-end application</vt:lpstr>
      <vt:lpstr>Front-end application performance</vt:lpstr>
      <vt:lpstr>How browsers work</vt:lpstr>
      <vt:lpstr>First-level break-down to frontend, network and backend performance issues</vt:lpstr>
      <vt:lpstr>Fully optimized application – Round-Trips</vt:lpstr>
      <vt:lpstr>Fully optimized application – Round-Trips (cont)</vt:lpstr>
      <vt:lpstr>Exercises overview</vt:lpstr>
      <vt:lpstr>Let‘s get started</vt:lpstr>
      <vt:lpstr>PowerPoint Presentation</vt:lpstr>
      <vt:lpstr>PowerPoint Presentation</vt:lpstr>
    </vt:vector>
  </TitlesOfParts>
  <Manager/>
  <Company>SAP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Recio Huertas, Joaquin</dc:creator>
  <cp:keywords/>
  <dc:description/>
  <cp:lastModifiedBy>Recio Huertas, Joaquin</cp:lastModifiedBy>
  <cp:revision>1</cp:revision>
  <dcterms:created xsi:type="dcterms:W3CDTF">2025-10-09T14:12:32Z</dcterms:created>
  <dcterms:modified xsi:type="dcterms:W3CDTF">2025-11-05T10:00:59Z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0x01010033DB854BE305DB4C957C49B2472BEADE</vt:lpwstr>
  </property>
  <property fmtid="{D5CDD505-2E9C-101B-9397-08002B2CF9AE}" pid="7" name="TemplafyTimeStamp">
    <vt:lpwstr>2024-09-17T07:55:49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637653955260011855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  <property fmtid="{D5CDD505-2E9C-101B-9397-08002B2CF9AE}" pid="13" name="MediaServiceImageTags">
    <vt:lpwstr/>
  </property>
  <property fmtid="{D5CDD505-2E9C-101B-9397-08002B2CF9AE}" pid="14" name="Order">
    <vt:lpwstr>272900.000000000</vt:lpwstr>
  </property>
  <property fmtid="{D5CDD505-2E9C-101B-9397-08002B2CF9AE}" pid="15" name="xd_ProgID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  <property fmtid="{D5CDD505-2E9C-101B-9397-08002B2CF9AE}" pid="20" name="xd_Signature">
    <vt:lpwstr/>
  </property>
</Properties>
</file>